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2"/>
  </p:notesMasterIdLst>
  <p:handoutMasterIdLst>
    <p:handoutMasterId r:id="rId13"/>
  </p:handoutMasterIdLst>
  <p:sldIdLst>
    <p:sldId id="1566" r:id="rId2"/>
    <p:sldId id="1583" r:id="rId3"/>
    <p:sldId id="258" r:id="rId4"/>
    <p:sldId id="259" r:id="rId5"/>
    <p:sldId id="1585" r:id="rId6"/>
    <p:sldId id="1586" r:id="rId7"/>
    <p:sldId id="1587" r:id="rId8"/>
    <p:sldId id="1588" r:id="rId9"/>
    <p:sldId id="1589" r:id="rId10"/>
    <p:sldId id="1578"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8B80"/>
    <a:srgbClr val="CCA192"/>
    <a:srgbClr val="99CAB7"/>
    <a:srgbClr val="C8E7F1"/>
    <a:srgbClr val="8ACCDC"/>
    <a:srgbClr val="486377"/>
    <a:srgbClr val="A27242"/>
    <a:srgbClr val="2E495C"/>
    <a:srgbClr val="F9C171"/>
    <a:srgbClr val="3432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F33B34-E221-5C49-B7AF-70F3E45DE32D}" v="28" dt="2023-09-09T12:35:35.4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84" autoAdjust="0"/>
    <p:restoredTop sz="92275"/>
  </p:normalViewPr>
  <p:slideViewPr>
    <p:cSldViewPr snapToGrid="0">
      <p:cViewPr varScale="1">
        <p:scale>
          <a:sx n="102" d="100"/>
          <a:sy n="102" d="100"/>
        </p:scale>
        <p:origin x="660" y="102"/>
      </p:cViewPr>
      <p:guideLst/>
    </p:cSldViewPr>
  </p:slideViewPr>
  <p:notesTextViewPr>
    <p:cViewPr>
      <p:scale>
        <a:sx n="1" d="1"/>
        <a:sy n="1" d="1"/>
      </p:scale>
      <p:origin x="0" y="0"/>
    </p:cViewPr>
  </p:notesTextViewPr>
  <p:sorterViewPr>
    <p:cViewPr>
      <p:scale>
        <a:sx n="200" d="100"/>
        <a:sy n="200" d="100"/>
      </p:scale>
      <p:origin x="0" y="0"/>
    </p:cViewPr>
  </p:sorterViewPr>
  <p:notesViewPr>
    <p:cSldViewPr snapToGrid="0">
      <p:cViewPr varScale="1">
        <p:scale>
          <a:sx n="96" d="100"/>
          <a:sy n="96" d="100"/>
        </p:scale>
        <p:origin x="3688"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8B98862-8A1F-D444-8BDC-9017441694D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Century Gothic" panose="020B0502020202020204" pitchFamily="34" charset="0"/>
            </a:endParaRPr>
          </a:p>
        </p:txBody>
      </p:sp>
      <p:sp>
        <p:nvSpPr>
          <p:cNvPr id="3" name="Date Placeholder 2">
            <a:extLst>
              <a:ext uri="{FF2B5EF4-FFF2-40B4-BE49-F238E27FC236}">
                <a16:creationId xmlns:a16="http://schemas.microsoft.com/office/drawing/2014/main" id="{BF769E06-B4D4-1D47-9149-5812BFE5F7C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15C2121-2E49-1F46-9322-B0DEF77A26CA}" type="datetimeFigureOut">
              <a:rPr lang="en-US" smtClean="0">
                <a:latin typeface="Century Gothic" panose="020B0502020202020204" pitchFamily="34" charset="0"/>
              </a:rPr>
              <a:t>7/22/2026</a:t>
            </a:fld>
            <a:endParaRPr lang="en-US" dirty="0">
              <a:latin typeface="Century Gothic" panose="020B0502020202020204" pitchFamily="34" charset="0"/>
            </a:endParaRPr>
          </a:p>
        </p:txBody>
      </p:sp>
      <p:sp>
        <p:nvSpPr>
          <p:cNvPr id="4" name="Footer Placeholder 3">
            <a:extLst>
              <a:ext uri="{FF2B5EF4-FFF2-40B4-BE49-F238E27FC236}">
                <a16:creationId xmlns:a16="http://schemas.microsoft.com/office/drawing/2014/main" id="{218F16FC-3853-AD47-AF47-3BD1D7D030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F4E425F4-B81E-4C4B-B9AF-91038336783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C15EAB7-83AF-CA49-A143-C775582256AD}" type="slidenum">
              <a:rPr lang="en-US" smtClean="0">
                <a:latin typeface="Century Gothic" panose="020B0502020202020204" pitchFamily="34" charset="0"/>
              </a:rPr>
              <a:t>‹#›</a:t>
            </a:fld>
            <a:endParaRPr lang="en-US" dirty="0">
              <a:latin typeface="Century Gothic" panose="020B0502020202020204" pitchFamily="34" charset="0"/>
            </a:endParaRPr>
          </a:p>
        </p:txBody>
      </p:sp>
    </p:spTree>
    <p:extLst>
      <p:ext uri="{BB962C8B-B14F-4D97-AF65-F5344CB8AC3E}">
        <p14:creationId xmlns:p14="http://schemas.microsoft.com/office/powerpoint/2010/main" val="15478579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entury Gothic" panose="020B0502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entury Gothic" panose="020B0502020202020204" pitchFamily="34" charset="0"/>
              </a:defRPr>
            </a:lvl1pPr>
          </a:lstStyle>
          <a:p>
            <a:fld id="{1856D347-EDED-4368-A508-D890204B9D77}" type="datetimeFigureOut">
              <a:rPr lang="en-US" smtClean="0"/>
              <a:pPr/>
              <a:t>7/22/2026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entury Gothic" panose="020B0502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entury Gothic" panose="020B0502020202020204" pitchFamily="34" charset="0"/>
              </a:defRPr>
            </a:lvl1pPr>
          </a:lstStyle>
          <a:p>
            <a:fld id="{F840E3F2-833F-410B-9DE1-DB6FB09B449A}" type="slidenum">
              <a:rPr lang="en-US" smtClean="0"/>
              <a:pPr/>
              <a:t>‹#›</a:t>
            </a:fld>
            <a:endParaRPr lang="en-US" dirty="0"/>
          </a:p>
        </p:txBody>
      </p:sp>
    </p:spTree>
    <p:extLst>
      <p:ext uri="{BB962C8B-B14F-4D97-AF65-F5344CB8AC3E}">
        <p14:creationId xmlns:p14="http://schemas.microsoft.com/office/powerpoint/2010/main" val="1272601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entury Gothic" panose="020B0502020202020204" pitchFamily="34" charset="0"/>
        <a:ea typeface="+mn-ea"/>
        <a:cs typeface="+mn-cs"/>
      </a:defRPr>
    </a:lvl1pPr>
    <a:lvl2pPr marL="457200" algn="l" defTabSz="914400" rtl="0" eaLnBrk="1" latinLnBrk="0" hangingPunct="1">
      <a:defRPr sz="1200" b="0" i="0" kern="1200">
        <a:solidFill>
          <a:schemeClr val="tx1"/>
        </a:solidFill>
        <a:latin typeface="Century Gothic" panose="020B0502020202020204" pitchFamily="34" charset="0"/>
        <a:ea typeface="+mn-ea"/>
        <a:cs typeface="+mn-cs"/>
      </a:defRPr>
    </a:lvl2pPr>
    <a:lvl3pPr marL="914400" algn="l" defTabSz="914400" rtl="0" eaLnBrk="1" latinLnBrk="0" hangingPunct="1">
      <a:defRPr sz="1200" b="0" i="0" kern="1200">
        <a:solidFill>
          <a:schemeClr val="tx1"/>
        </a:solidFill>
        <a:latin typeface="Century Gothic" panose="020B0502020202020204" pitchFamily="34" charset="0"/>
        <a:ea typeface="+mn-ea"/>
        <a:cs typeface="+mn-cs"/>
      </a:defRPr>
    </a:lvl3pPr>
    <a:lvl4pPr marL="1371600" algn="l" defTabSz="914400" rtl="0" eaLnBrk="1" latinLnBrk="0" hangingPunct="1">
      <a:defRPr sz="1200" b="0" i="0" kern="1200">
        <a:solidFill>
          <a:schemeClr val="tx1"/>
        </a:solidFill>
        <a:latin typeface="Century Gothic" panose="020B0502020202020204" pitchFamily="34" charset="0"/>
        <a:ea typeface="+mn-ea"/>
        <a:cs typeface="+mn-cs"/>
      </a:defRPr>
    </a:lvl4pPr>
    <a:lvl5pPr marL="1828800" algn="l" defTabSz="914400" rtl="0" eaLnBrk="1" latinLnBrk="0" hangingPunct="1">
      <a:defRPr sz="1200" b="0" i="0" kern="1200">
        <a:solidFill>
          <a:schemeClr val="tx1"/>
        </a:solidFill>
        <a:latin typeface="Century Gothic" panose="020B0502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840E3F2-833F-410B-9DE1-DB6FB09B449A}" type="slidenum">
              <a:rPr lang="en-US" smtClean="0"/>
              <a:pPr/>
              <a:t>1</a:t>
            </a:fld>
            <a:endParaRPr lang="en-US" dirty="0"/>
          </a:p>
        </p:txBody>
      </p:sp>
    </p:spTree>
    <p:extLst>
      <p:ext uri="{BB962C8B-B14F-4D97-AF65-F5344CB8AC3E}">
        <p14:creationId xmlns:p14="http://schemas.microsoft.com/office/powerpoint/2010/main" val="1587708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221419db7a2_0_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1" name="Google Shape;61;g221419db7a2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221419db7a2_0_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
        <p:nvSpPr>
          <p:cNvPr id="69" name="Google Shape;69;g221419db7a2_0_6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0" name="Google Shape;70;g221419db7a2_0_6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221419db7a2_0_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
        <p:nvSpPr>
          <p:cNvPr id="69" name="Google Shape;69;g221419db7a2_0_6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0" name="Google Shape;70;g221419db7a2_0_6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dirty="0"/>
          </a:p>
        </p:txBody>
      </p:sp>
    </p:spTree>
    <p:extLst>
      <p:ext uri="{BB962C8B-B14F-4D97-AF65-F5344CB8AC3E}">
        <p14:creationId xmlns:p14="http://schemas.microsoft.com/office/powerpoint/2010/main" val="84531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221419db7a2_0_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
        <p:nvSpPr>
          <p:cNvPr id="69" name="Google Shape;69;g221419db7a2_0_6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0" name="Google Shape;70;g221419db7a2_0_6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dirty="0"/>
          </a:p>
        </p:txBody>
      </p:sp>
    </p:spTree>
    <p:extLst>
      <p:ext uri="{BB962C8B-B14F-4D97-AF65-F5344CB8AC3E}">
        <p14:creationId xmlns:p14="http://schemas.microsoft.com/office/powerpoint/2010/main" val="22581891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221419db7a2_0_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
        <p:nvSpPr>
          <p:cNvPr id="69" name="Google Shape;69;g221419db7a2_0_6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0" name="Google Shape;70;g221419db7a2_0_6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dirty="0"/>
          </a:p>
        </p:txBody>
      </p:sp>
    </p:spTree>
    <p:extLst>
      <p:ext uri="{BB962C8B-B14F-4D97-AF65-F5344CB8AC3E}">
        <p14:creationId xmlns:p14="http://schemas.microsoft.com/office/powerpoint/2010/main" val="34795263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221419db7a2_0_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
        <p:nvSpPr>
          <p:cNvPr id="69" name="Google Shape;69;g221419db7a2_0_6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0" name="Google Shape;70;g221419db7a2_0_6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dirty="0"/>
          </a:p>
        </p:txBody>
      </p:sp>
    </p:spTree>
    <p:extLst>
      <p:ext uri="{BB962C8B-B14F-4D97-AF65-F5344CB8AC3E}">
        <p14:creationId xmlns:p14="http://schemas.microsoft.com/office/powerpoint/2010/main" val="1146340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a:extLst>
            <a:ext uri="{FF2B5EF4-FFF2-40B4-BE49-F238E27FC236}">
              <a16:creationId xmlns:a16="http://schemas.microsoft.com/office/drawing/2014/main" id="{A3728A46-3DBE-0655-39EA-394A9D83E0F5}"/>
            </a:ext>
          </a:extLst>
        </p:cNvPr>
        <p:cNvGrpSpPr/>
        <p:nvPr/>
      </p:nvGrpSpPr>
      <p:grpSpPr>
        <a:xfrm>
          <a:off x="0" y="0"/>
          <a:ext cx="0" cy="0"/>
          <a:chOff x="0" y="0"/>
          <a:chExt cx="0" cy="0"/>
        </a:xfrm>
      </p:grpSpPr>
      <p:sp>
        <p:nvSpPr>
          <p:cNvPr id="68" name="Google Shape;68;g221419db7a2_0_65:notes">
            <a:extLst>
              <a:ext uri="{FF2B5EF4-FFF2-40B4-BE49-F238E27FC236}">
                <a16:creationId xmlns:a16="http://schemas.microsoft.com/office/drawing/2014/main" id="{51A47860-57A2-D53A-70CC-4F988AF9DCB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dirty="0"/>
          </a:p>
        </p:txBody>
      </p:sp>
      <p:sp>
        <p:nvSpPr>
          <p:cNvPr id="69" name="Google Shape;69;g221419db7a2_0_65:notes">
            <a:extLst>
              <a:ext uri="{FF2B5EF4-FFF2-40B4-BE49-F238E27FC236}">
                <a16:creationId xmlns:a16="http://schemas.microsoft.com/office/drawing/2014/main" id="{7EEB5526-1B47-C8A3-4FDF-65C83EBF6472}"/>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70" name="Google Shape;70;g221419db7a2_0_65:notes">
            <a:extLst>
              <a:ext uri="{FF2B5EF4-FFF2-40B4-BE49-F238E27FC236}">
                <a16:creationId xmlns:a16="http://schemas.microsoft.com/office/drawing/2014/main" id="{923A1201-F92D-6771-240D-FD9193841947}"/>
              </a:ext>
            </a:extLst>
          </p:cNvPr>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dirty="0"/>
          </a:p>
        </p:txBody>
      </p:sp>
    </p:spTree>
    <p:extLst>
      <p:ext uri="{BB962C8B-B14F-4D97-AF65-F5344CB8AC3E}">
        <p14:creationId xmlns:p14="http://schemas.microsoft.com/office/powerpoint/2010/main" val="3518323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840E3F2-833F-410B-9DE1-DB6FB09B449A}" type="slidenum">
              <a:rPr lang="en-US" smtClean="0"/>
              <a:pPr/>
              <a:t>10</a:t>
            </a:fld>
            <a:endParaRPr lang="en-US" dirty="0"/>
          </a:p>
        </p:txBody>
      </p:sp>
    </p:spTree>
    <p:extLst>
      <p:ext uri="{BB962C8B-B14F-4D97-AF65-F5344CB8AC3E}">
        <p14:creationId xmlns:p14="http://schemas.microsoft.com/office/powerpoint/2010/main" val="29056036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176473D-8A76-CA4B-B098-6E938E1EB4B0}"/>
              </a:ext>
            </a:extLst>
          </p:cNvPr>
          <p:cNvSpPr>
            <a:spLocks noGrp="1"/>
          </p:cNvSpPr>
          <p:nvPr>
            <p:ph type="pic" sz="quarter" idx="15"/>
          </p:nvPr>
        </p:nvSpPr>
        <p:spPr>
          <a:xfrm>
            <a:off x="838198" y="1020292"/>
            <a:ext cx="4796481" cy="5837707"/>
          </a:xfrm>
        </p:spPr>
        <p:txBody>
          <a:bodyPr lIns="90000">
            <a:noAutofit/>
          </a:bodyPr>
          <a:lstStyle>
            <a:lvl1pPr marL="0" indent="0">
              <a:buFontTx/>
              <a:buNone/>
              <a:defRPr b="0" i="0"/>
            </a:lvl1pPr>
          </a:lstStyle>
          <a:p>
            <a:endParaRPr lang="en-GB" dirty="0"/>
          </a:p>
        </p:txBody>
      </p:sp>
      <p:sp>
        <p:nvSpPr>
          <p:cNvPr id="23" name="Text Placeholder 10">
            <a:extLst>
              <a:ext uri="{FF2B5EF4-FFF2-40B4-BE49-F238E27FC236}">
                <a16:creationId xmlns:a16="http://schemas.microsoft.com/office/drawing/2014/main" id="{EC41E15E-A53A-5F4E-A046-7CF1A6B2809B}"/>
              </a:ext>
            </a:extLst>
          </p:cNvPr>
          <p:cNvSpPr>
            <a:spLocks noGrp="1"/>
          </p:cNvSpPr>
          <p:nvPr>
            <p:ph type="body" sz="quarter" idx="13" hasCustomPrompt="1"/>
          </p:nvPr>
        </p:nvSpPr>
        <p:spPr>
          <a:xfrm>
            <a:off x="6557319" y="6338857"/>
            <a:ext cx="3221219" cy="276999"/>
          </a:xfrm>
        </p:spPr>
        <p:txBody>
          <a:bodyPr wrap="square" lIns="90000" anchor="ctr" anchorCtr="0">
            <a:spAutoFit/>
          </a:bodyPr>
          <a:lstStyle>
            <a:lvl1pPr marL="0" indent="0" algn="l">
              <a:spcBef>
                <a:spcPts val="0"/>
              </a:spcBef>
              <a:buFontTx/>
              <a:buNone/>
              <a:defRPr sz="1200" b="0" i="0">
                <a:solidFill>
                  <a:schemeClr val="tx1">
                    <a:lumMod val="75000"/>
                    <a:lumOff val="25000"/>
                  </a:schemeClr>
                </a:solidFill>
                <a:latin typeface="Garamond" panose="02020404030301010803" pitchFamily="18" charset="0"/>
              </a:defRPr>
            </a:lvl1pPr>
            <a:lvl2pPr marL="215969" indent="0">
              <a:buFontTx/>
              <a:buNone/>
              <a:defRPr b="0" i="0">
                <a:solidFill>
                  <a:schemeClr val="bg1"/>
                </a:solidFill>
                <a:latin typeface="Museo Sans 100" panose="02000000000000000000" pitchFamily="2" charset="77"/>
              </a:defRPr>
            </a:lvl2pPr>
            <a:lvl3pPr marL="431938" indent="0">
              <a:buFontTx/>
              <a:buNone/>
              <a:defRPr b="0" i="0">
                <a:solidFill>
                  <a:schemeClr val="bg1"/>
                </a:solidFill>
                <a:latin typeface="Museo Sans 100" panose="02000000000000000000" pitchFamily="2" charset="77"/>
              </a:defRPr>
            </a:lvl3pPr>
            <a:lvl4pPr marL="647905" indent="0">
              <a:buFontTx/>
              <a:buNone/>
              <a:defRPr b="0" i="0">
                <a:solidFill>
                  <a:schemeClr val="bg1"/>
                </a:solidFill>
                <a:latin typeface="Museo Sans 100" panose="02000000000000000000" pitchFamily="2" charset="77"/>
              </a:defRPr>
            </a:lvl4pPr>
            <a:lvl5pPr marL="863874" indent="0">
              <a:buFontTx/>
              <a:buNone/>
              <a:defRPr b="0" i="0">
                <a:solidFill>
                  <a:schemeClr val="bg1"/>
                </a:solidFill>
                <a:latin typeface="Museo Sans 100" panose="02000000000000000000" pitchFamily="2" charset="77"/>
              </a:defRPr>
            </a:lvl5pPr>
          </a:lstStyle>
          <a:p>
            <a:pPr lvl="0"/>
            <a:r>
              <a:rPr lang="en-IN" b="1" dirty="0">
                <a:solidFill>
                  <a:schemeClr val="tx1"/>
                </a:solidFill>
              </a:rPr>
              <a:t>©2023</a:t>
            </a:r>
            <a:endParaRPr lang="en-US" dirty="0"/>
          </a:p>
        </p:txBody>
      </p:sp>
      <p:sp>
        <p:nvSpPr>
          <p:cNvPr id="2" name="Title 1">
            <a:extLst>
              <a:ext uri="{FF2B5EF4-FFF2-40B4-BE49-F238E27FC236}">
                <a16:creationId xmlns:a16="http://schemas.microsoft.com/office/drawing/2014/main" id="{890CF55D-AE52-446C-87EB-2553E93AB2F4}"/>
              </a:ext>
            </a:extLst>
          </p:cNvPr>
          <p:cNvSpPr>
            <a:spLocks noGrp="1"/>
          </p:cNvSpPr>
          <p:nvPr>
            <p:ph type="ctrTitle"/>
          </p:nvPr>
        </p:nvSpPr>
        <p:spPr>
          <a:xfrm>
            <a:off x="6557319" y="2740574"/>
            <a:ext cx="4796481" cy="1376852"/>
          </a:xfrm>
        </p:spPr>
        <p:txBody>
          <a:bodyPr vert="horz" wrap="square" lIns="90000" tIns="46800" rIns="91440" bIns="0" rtlCol="0" anchor="ctr" anchorCtr="0">
            <a:spAutoFit/>
          </a:bodyPr>
          <a:lstStyle>
            <a:lvl1pPr algn="l">
              <a:defRPr lang="en-US" sz="4800" b="1" i="0" spc="0" dirty="0">
                <a:solidFill>
                  <a:schemeClr val="tx1"/>
                </a:solidFill>
                <a:latin typeface="Times New Roman" panose="02020603050405020304" pitchFamily="18" charset="0"/>
                <a:cs typeface="Times New Roman" panose="02020603050405020304" pitchFamily="18" charset="0"/>
              </a:defRPr>
            </a:lvl1pPr>
          </a:lstStyle>
          <a:p>
            <a:pPr lvl="0"/>
            <a:r>
              <a:rPr lang="en-US" dirty="0"/>
              <a:t>Click to edit Master title style</a:t>
            </a:r>
          </a:p>
        </p:txBody>
      </p:sp>
      <p:sp>
        <p:nvSpPr>
          <p:cNvPr id="27" name="Text Placeholder 26">
            <a:extLst>
              <a:ext uri="{FF2B5EF4-FFF2-40B4-BE49-F238E27FC236}">
                <a16:creationId xmlns:a16="http://schemas.microsoft.com/office/drawing/2014/main" id="{D77C446E-E61D-364C-B6E0-DE1B123E88AD}"/>
              </a:ext>
            </a:extLst>
          </p:cNvPr>
          <p:cNvSpPr>
            <a:spLocks noGrp="1"/>
          </p:cNvSpPr>
          <p:nvPr>
            <p:ph type="body" sz="quarter" idx="14" hasCustomPrompt="1"/>
          </p:nvPr>
        </p:nvSpPr>
        <p:spPr>
          <a:xfrm>
            <a:off x="6557319" y="5756246"/>
            <a:ext cx="3221219" cy="261938"/>
          </a:xfrm>
        </p:spPr>
        <p:txBody>
          <a:bodyPr anchor="b">
            <a:noAutofit/>
          </a:bodyPr>
          <a:lstStyle>
            <a:lvl1pPr marL="0" indent="0" algn="l">
              <a:buFontTx/>
              <a:buNone/>
              <a:defRPr sz="1400" b="0" i="0" spc="600">
                <a:solidFill>
                  <a:schemeClr val="tx1"/>
                </a:solidFill>
                <a:latin typeface="Century Gothic" panose="020B0502020202020204" pitchFamily="34" charset="0"/>
              </a:defRPr>
            </a:lvl1pPr>
            <a:lvl2pPr marL="215969" indent="0" algn="ctr">
              <a:buFontTx/>
              <a:buNone/>
              <a:defRPr/>
            </a:lvl2pPr>
            <a:lvl3pPr marL="431938" indent="0" algn="ctr">
              <a:buFontTx/>
              <a:buNone/>
              <a:defRPr/>
            </a:lvl3pPr>
            <a:lvl4pPr marL="647905" indent="0" algn="ctr">
              <a:buFontTx/>
              <a:buNone/>
              <a:defRPr/>
            </a:lvl4pPr>
            <a:lvl5pPr marL="863874" indent="0" algn="ctr">
              <a:buFontTx/>
              <a:buNone/>
              <a:defRPr/>
            </a:lvl5pPr>
          </a:lstStyle>
          <a:p>
            <a:pPr lvl="0"/>
            <a:r>
              <a:rPr lang="en-GB" dirty="0"/>
              <a:t>CLICK TO ADD DATE</a:t>
            </a:r>
            <a:endParaRPr lang="en-US" dirty="0"/>
          </a:p>
        </p:txBody>
      </p:sp>
      <p:sp>
        <p:nvSpPr>
          <p:cNvPr id="3" name="Slide Number Placeholder 5">
            <a:extLst>
              <a:ext uri="{FF2B5EF4-FFF2-40B4-BE49-F238E27FC236}">
                <a16:creationId xmlns:a16="http://schemas.microsoft.com/office/drawing/2014/main" id="{3263B0FE-6DDE-E657-8A9F-4A5EA960C3C2}"/>
              </a:ext>
            </a:extLst>
          </p:cNvPr>
          <p:cNvSpPr>
            <a:spLocks noGrp="1"/>
          </p:cNvSpPr>
          <p:nvPr>
            <p:ph type="sldNum" sz="quarter" idx="4"/>
          </p:nvPr>
        </p:nvSpPr>
        <p:spPr>
          <a:xfrm>
            <a:off x="8610600" y="6461968"/>
            <a:ext cx="2743200" cy="153888"/>
          </a:xfrm>
          <a:prstGeom prst="rect">
            <a:avLst/>
          </a:prstGeom>
        </p:spPr>
        <p:txBody>
          <a:bodyPr vert="horz" lIns="0" tIns="0" rIns="0" bIns="0" rtlCol="0" anchor="ctr">
            <a:spAutoFit/>
          </a:bodyPr>
          <a:lstStyle>
            <a:lvl1pPr algn="r">
              <a:defRPr sz="1000" b="0" i="0" spc="0">
                <a:solidFill>
                  <a:schemeClr val="bg1">
                    <a:lumMod val="65000"/>
                  </a:schemeClr>
                </a:solidFill>
                <a:latin typeface="Garamond" panose="02020404030301010803" pitchFamily="18" charset="0"/>
              </a:defRPr>
            </a:lvl1pPr>
          </a:lstStyle>
          <a:p>
            <a:fld id="{2F82BEDF-68CB-494D-95C2-E15CBC927B52}" type="slidenum">
              <a:rPr lang="en-US" smtClean="0"/>
              <a:pPr/>
              <a:t>‹#›</a:t>
            </a:fld>
            <a:endParaRPr lang="en-US" dirty="0"/>
          </a:p>
        </p:txBody>
      </p:sp>
      <p:sp>
        <p:nvSpPr>
          <p:cNvPr id="5" name="Text Placeholder 26">
            <a:extLst>
              <a:ext uri="{FF2B5EF4-FFF2-40B4-BE49-F238E27FC236}">
                <a16:creationId xmlns:a16="http://schemas.microsoft.com/office/drawing/2014/main" id="{2484DFC1-371E-FE8E-330F-A197E0857520}"/>
              </a:ext>
            </a:extLst>
          </p:cNvPr>
          <p:cNvSpPr>
            <a:spLocks noGrp="1"/>
          </p:cNvSpPr>
          <p:nvPr>
            <p:ph type="body" sz="quarter" idx="16" hasCustomPrompt="1"/>
          </p:nvPr>
        </p:nvSpPr>
        <p:spPr>
          <a:xfrm>
            <a:off x="6557319" y="708847"/>
            <a:ext cx="3221219" cy="261938"/>
          </a:xfrm>
        </p:spPr>
        <p:txBody>
          <a:bodyPr anchor="b">
            <a:noAutofit/>
          </a:bodyPr>
          <a:lstStyle>
            <a:lvl1pPr marL="0" indent="0" algn="l">
              <a:buFontTx/>
              <a:buNone/>
              <a:defRPr sz="1100" b="0" i="0" spc="600">
                <a:solidFill>
                  <a:schemeClr val="tx1"/>
                </a:solidFill>
                <a:latin typeface="Century Gothic" panose="020B0502020202020204" pitchFamily="34" charset="0"/>
              </a:defRPr>
            </a:lvl1pPr>
            <a:lvl2pPr marL="215969" indent="0" algn="ctr">
              <a:buFontTx/>
              <a:buNone/>
              <a:defRPr/>
            </a:lvl2pPr>
            <a:lvl3pPr marL="431938" indent="0" algn="ctr">
              <a:buFontTx/>
              <a:buNone/>
              <a:defRPr/>
            </a:lvl3pPr>
            <a:lvl4pPr marL="647905" indent="0" algn="ctr">
              <a:buFontTx/>
              <a:buNone/>
              <a:defRPr/>
            </a:lvl4pPr>
            <a:lvl5pPr marL="863874" indent="0" algn="ctr">
              <a:buFontTx/>
              <a:buNone/>
              <a:defRPr/>
            </a:lvl5pPr>
          </a:lstStyle>
          <a:p>
            <a:pPr lvl="0"/>
            <a:r>
              <a:rPr lang="en-GB" dirty="0"/>
              <a:t>COMPANY NAME</a:t>
            </a:r>
            <a:endParaRPr lang="en-US" dirty="0"/>
          </a:p>
        </p:txBody>
      </p:sp>
    </p:spTree>
    <p:extLst>
      <p:ext uri="{BB962C8B-B14F-4D97-AF65-F5344CB8AC3E}">
        <p14:creationId xmlns:p14="http://schemas.microsoft.com/office/powerpoint/2010/main" val="2793908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913DA-9BD6-4EFD-9346-859702E3D61C}"/>
              </a:ext>
            </a:extLst>
          </p:cNvPr>
          <p:cNvSpPr>
            <a:spLocks noGrp="1"/>
          </p:cNvSpPr>
          <p:nvPr>
            <p:ph type="title"/>
          </p:nvPr>
        </p:nvSpPr>
        <p:spPr>
          <a:xfrm>
            <a:off x="838200" y="1040478"/>
            <a:ext cx="10515600" cy="590931"/>
          </a:xfrm>
        </p:spPr>
        <p:txBody>
          <a:bodyPr vert="horz" lIns="90000" tIns="45720" rIns="91440" bIns="45720" rtlCol="0" anchor="b">
            <a:spAutoFit/>
          </a:bodyPr>
          <a:lstStyle>
            <a:lvl1pPr>
              <a:defRPr lang="en-US" b="1" dirty="0">
                <a:solidFill>
                  <a:schemeClr val="tx1"/>
                </a:solidFill>
              </a:defRPr>
            </a:lvl1pPr>
          </a:lstStyle>
          <a:p>
            <a:pPr lvl="0"/>
            <a:r>
              <a:rPr lang="en-US" dirty="0"/>
              <a:t>Click to edit Master title style</a:t>
            </a:r>
          </a:p>
        </p:txBody>
      </p:sp>
      <p:sp>
        <p:nvSpPr>
          <p:cNvPr id="9" name="Slide Number Placeholder 5">
            <a:extLst>
              <a:ext uri="{FF2B5EF4-FFF2-40B4-BE49-F238E27FC236}">
                <a16:creationId xmlns:a16="http://schemas.microsoft.com/office/drawing/2014/main" id="{2EF58AFD-780B-CF45-9BAB-90411DEDD5E7}"/>
              </a:ext>
            </a:extLst>
          </p:cNvPr>
          <p:cNvSpPr>
            <a:spLocks noGrp="1"/>
          </p:cNvSpPr>
          <p:nvPr>
            <p:ph type="sldNum" sz="quarter" idx="12"/>
          </p:nvPr>
        </p:nvSpPr>
        <p:spPr>
          <a:xfrm>
            <a:off x="8610600" y="6461968"/>
            <a:ext cx="2743200" cy="153888"/>
          </a:xfrm>
        </p:spPr>
        <p:txBody>
          <a:bodyPr lIns="0" tIns="0" rIns="0" bIns="0">
            <a:spAutoFit/>
          </a:bodyPr>
          <a:lstStyle>
            <a:lvl1pPr>
              <a:defRPr b="0" i="0" spc="0">
                <a:solidFill>
                  <a:schemeClr val="bg1">
                    <a:lumMod val="65000"/>
                  </a:schemeClr>
                </a:solidFill>
                <a:latin typeface="Garamond" panose="02020404030301010803" pitchFamily="18" charset="0"/>
                <a:cs typeface="Arial" panose="020B0604020202020204" pitchFamily="34" charset="0"/>
              </a:defRPr>
            </a:lvl1pPr>
          </a:lstStyle>
          <a:p>
            <a:fld id="{2F82BEDF-68CB-494D-95C2-E15CBC927B52}" type="slidenum">
              <a:rPr lang="en-US" smtClean="0"/>
              <a:pPr/>
              <a:t>‹#›</a:t>
            </a:fld>
            <a:endParaRPr lang="en-US" dirty="0"/>
          </a:p>
        </p:txBody>
      </p:sp>
      <p:sp>
        <p:nvSpPr>
          <p:cNvPr id="4" name="Text Placeholder 2">
            <a:extLst>
              <a:ext uri="{FF2B5EF4-FFF2-40B4-BE49-F238E27FC236}">
                <a16:creationId xmlns:a16="http://schemas.microsoft.com/office/drawing/2014/main" id="{6BA6C0AE-9331-BEAD-1CFC-DEC430259454}"/>
              </a:ext>
            </a:extLst>
          </p:cNvPr>
          <p:cNvSpPr>
            <a:spLocks noGrp="1"/>
          </p:cNvSpPr>
          <p:nvPr>
            <p:ph idx="1"/>
          </p:nvPr>
        </p:nvSpPr>
        <p:spPr>
          <a:xfrm>
            <a:off x="838200" y="1825625"/>
            <a:ext cx="10515600" cy="1323439"/>
          </a:xfrm>
          <a:prstGeom prst="rect">
            <a:avLst/>
          </a:prstGeom>
        </p:spPr>
        <p:txBody>
          <a:bodyPr vert="horz" lIns="91440" tIns="45720" rIns="91440" bIns="45720" rtlCol="0">
            <a:spAutoFit/>
          </a:bodyPr>
          <a:lstStyle>
            <a:lvl1pPr>
              <a:defRPr b="0" i="0">
                <a:latin typeface="Century Gothic" panose="020B0502020202020204" pitchFamily="34" charset="0"/>
              </a:defRPr>
            </a:lvl1pPr>
            <a:lvl2pPr>
              <a:defRPr b="0" i="0">
                <a:latin typeface="Century Gothic" panose="020B0502020202020204" pitchFamily="34" charset="0"/>
              </a:defRPr>
            </a:lvl2pPr>
            <a:lvl3pPr>
              <a:defRPr b="0" i="0">
                <a:latin typeface="Century Gothic" panose="020B0502020202020204" pitchFamily="34" charset="0"/>
              </a:defRPr>
            </a:lvl3pPr>
            <a:lvl4pPr>
              <a:defRPr b="0" i="0">
                <a:latin typeface="Century Gothic" panose="020B0502020202020204" pitchFamily="34" charset="0"/>
              </a:defRPr>
            </a:lvl4pPr>
            <a:lvl5pPr>
              <a:defRPr b="0" i="0">
                <a:latin typeface="Century Gothic" panose="020B0502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a:extLst>
              <a:ext uri="{FF2B5EF4-FFF2-40B4-BE49-F238E27FC236}">
                <a16:creationId xmlns:a16="http://schemas.microsoft.com/office/drawing/2014/main" id="{782CAD9C-48A8-8B33-B13C-759AB1643104}"/>
              </a:ext>
            </a:extLst>
          </p:cNvPr>
          <p:cNvSpPr>
            <a:spLocks noGrp="1"/>
          </p:cNvSpPr>
          <p:nvPr>
            <p:ph type="dt" sz="half" idx="10"/>
          </p:nvPr>
        </p:nvSpPr>
        <p:spPr>
          <a:xfrm>
            <a:off x="4724400" y="6461968"/>
            <a:ext cx="2743200" cy="153888"/>
          </a:xfrm>
          <a:prstGeom prst="rect">
            <a:avLst/>
          </a:prstGeom>
        </p:spPr>
        <p:txBody>
          <a:bodyPr lIns="0" tIns="0" rIns="0" bIns="0">
            <a:spAutoFit/>
          </a:bodyPr>
          <a:lstStyle>
            <a:lvl1pPr algn="ctr">
              <a:defRPr b="0" i="0">
                <a:solidFill>
                  <a:schemeClr val="bg1">
                    <a:lumMod val="65000"/>
                  </a:schemeClr>
                </a:solidFill>
                <a:latin typeface="Garamond" panose="02020404030301010803" pitchFamily="18" charset="0"/>
                <a:cs typeface="Arial" panose="020B0604020202020204" pitchFamily="34" charset="0"/>
              </a:defRPr>
            </a:lvl1pPr>
          </a:lstStyle>
          <a:p>
            <a:endParaRPr lang="en-US" dirty="0"/>
          </a:p>
        </p:txBody>
      </p:sp>
      <p:sp>
        <p:nvSpPr>
          <p:cNvPr id="6" name="Footer Placeholder 4">
            <a:extLst>
              <a:ext uri="{FF2B5EF4-FFF2-40B4-BE49-F238E27FC236}">
                <a16:creationId xmlns:a16="http://schemas.microsoft.com/office/drawing/2014/main" id="{2BD742C1-65A3-C30D-CC60-1D7080D7CCAE}"/>
              </a:ext>
            </a:extLst>
          </p:cNvPr>
          <p:cNvSpPr>
            <a:spLocks noGrp="1"/>
          </p:cNvSpPr>
          <p:nvPr>
            <p:ph type="ftr" sz="quarter" idx="11"/>
          </p:nvPr>
        </p:nvSpPr>
        <p:spPr>
          <a:xfrm>
            <a:off x="838200" y="6461968"/>
            <a:ext cx="3843704" cy="153888"/>
          </a:xfrm>
        </p:spPr>
        <p:txBody>
          <a:bodyPr vert="horz" wrap="square" lIns="0" tIns="0" rIns="0" bIns="0" rtlCol="0" anchor="ctr">
            <a:spAutoFit/>
          </a:bodyPr>
          <a:lstStyle>
            <a:lvl1pPr algn="l">
              <a:defRPr lang="en-IN" b="0" i="0" smtClean="0">
                <a:latin typeface="Garamond" panose="02020404030301010803" pitchFamily="18" charset="0"/>
                <a:cs typeface="Arial" panose="020B0604020202020204" pitchFamily="34" charset="0"/>
              </a:defRPr>
            </a:lvl1pPr>
          </a:lstStyle>
          <a:p>
            <a:endParaRPr lang="en-IN" dirty="0"/>
          </a:p>
        </p:txBody>
      </p:sp>
    </p:spTree>
    <p:extLst>
      <p:ext uri="{BB962C8B-B14F-4D97-AF65-F5344CB8AC3E}">
        <p14:creationId xmlns:p14="http://schemas.microsoft.com/office/powerpoint/2010/main" val="2342913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913DA-9BD6-4EFD-9346-859702E3D61C}"/>
              </a:ext>
            </a:extLst>
          </p:cNvPr>
          <p:cNvSpPr>
            <a:spLocks noGrp="1"/>
          </p:cNvSpPr>
          <p:nvPr>
            <p:ph type="title"/>
          </p:nvPr>
        </p:nvSpPr>
        <p:spPr>
          <a:xfrm>
            <a:off x="838200" y="748378"/>
            <a:ext cx="10515600" cy="590931"/>
          </a:xfrm>
        </p:spPr>
        <p:txBody>
          <a:bodyPr vert="horz" lIns="90000" tIns="45720" rIns="91440" bIns="45720" rtlCol="0" anchor="b">
            <a:spAutoFit/>
          </a:bodyPr>
          <a:lstStyle>
            <a:lvl1pPr>
              <a:defRPr lang="en-US" b="1" dirty="0">
                <a:solidFill>
                  <a:schemeClr val="tx1"/>
                </a:solidFill>
              </a:defRPr>
            </a:lvl1pPr>
          </a:lstStyle>
          <a:p>
            <a:pPr lvl="0"/>
            <a:r>
              <a:rPr lang="en-US" dirty="0"/>
              <a:t>Click to edit Master title style</a:t>
            </a:r>
          </a:p>
        </p:txBody>
      </p:sp>
      <p:sp>
        <p:nvSpPr>
          <p:cNvPr id="9" name="Slide Number Placeholder 5">
            <a:extLst>
              <a:ext uri="{FF2B5EF4-FFF2-40B4-BE49-F238E27FC236}">
                <a16:creationId xmlns:a16="http://schemas.microsoft.com/office/drawing/2014/main" id="{2EF58AFD-780B-CF45-9BAB-90411DEDD5E7}"/>
              </a:ext>
            </a:extLst>
          </p:cNvPr>
          <p:cNvSpPr>
            <a:spLocks noGrp="1"/>
          </p:cNvSpPr>
          <p:nvPr>
            <p:ph type="sldNum" sz="quarter" idx="12"/>
          </p:nvPr>
        </p:nvSpPr>
        <p:spPr>
          <a:xfrm>
            <a:off x="8610600" y="6461968"/>
            <a:ext cx="2743200" cy="153888"/>
          </a:xfrm>
        </p:spPr>
        <p:txBody>
          <a:bodyPr lIns="0" tIns="0" rIns="0" bIns="0">
            <a:spAutoFit/>
          </a:bodyPr>
          <a:lstStyle>
            <a:lvl1pPr>
              <a:defRPr b="0" i="0" spc="0">
                <a:solidFill>
                  <a:schemeClr val="bg1">
                    <a:lumMod val="65000"/>
                  </a:schemeClr>
                </a:solidFill>
                <a:latin typeface="Garamond" panose="02020404030301010803" pitchFamily="18" charset="0"/>
                <a:cs typeface="Arial" panose="020B0604020202020204" pitchFamily="34" charset="0"/>
              </a:defRPr>
            </a:lvl1pPr>
          </a:lstStyle>
          <a:p>
            <a:fld id="{2F82BEDF-68CB-494D-95C2-E15CBC927B52}" type="slidenum">
              <a:rPr lang="en-US" smtClean="0"/>
              <a:pPr/>
              <a:t>‹#›</a:t>
            </a:fld>
            <a:endParaRPr lang="en-US" dirty="0"/>
          </a:p>
        </p:txBody>
      </p:sp>
      <p:sp>
        <p:nvSpPr>
          <p:cNvPr id="4" name="Text Placeholder 2">
            <a:extLst>
              <a:ext uri="{FF2B5EF4-FFF2-40B4-BE49-F238E27FC236}">
                <a16:creationId xmlns:a16="http://schemas.microsoft.com/office/drawing/2014/main" id="{6BA6C0AE-9331-BEAD-1CFC-DEC430259454}"/>
              </a:ext>
            </a:extLst>
          </p:cNvPr>
          <p:cNvSpPr>
            <a:spLocks noGrp="1"/>
          </p:cNvSpPr>
          <p:nvPr>
            <p:ph idx="1"/>
          </p:nvPr>
        </p:nvSpPr>
        <p:spPr>
          <a:xfrm>
            <a:off x="838200" y="1825625"/>
            <a:ext cx="10515600" cy="1323439"/>
          </a:xfrm>
          <a:prstGeom prst="rect">
            <a:avLst/>
          </a:prstGeom>
        </p:spPr>
        <p:txBody>
          <a:bodyPr vert="horz" lIns="91440" tIns="45720" rIns="91440" bIns="45720" rtlCol="0">
            <a:spAutoFit/>
          </a:bodyPr>
          <a:lstStyle>
            <a:lvl1pPr>
              <a:defRPr b="0" i="0">
                <a:latin typeface="Century Gothic" panose="020B0502020202020204" pitchFamily="34" charset="0"/>
              </a:defRPr>
            </a:lvl1pPr>
            <a:lvl2pPr>
              <a:defRPr b="0" i="0">
                <a:latin typeface="Century Gothic" panose="020B0502020202020204" pitchFamily="34" charset="0"/>
              </a:defRPr>
            </a:lvl2pPr>
            <a:lvl3pPr>
              <a:defRPr b="0" i="0">
                <a:latin typeface="Century Gothic" panose="020B0502020202020204" pitchFamily="34" charset="0"/>
              </a:defRPr>
            </a:lvl3pPr>
            <a:lvl4pPr>
              <a:defRPr b="0" i="0">
                <a:latin typeface="Century Gothic" panose="020B0502020202020204" pitchFamily="34" charset="0"/>
              </a:defRPr>
            </a:lvl4pPr>
            <a:lvl5pPr>
              <a:defRPr b="0" i="0">
                <a:latin typeface="Century Gothic" panose="020B0502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a:extLst>
              <a:ext uri="{FF2B5EF4-FFF2-40B4-BE49-F238E27FC236}">
                <a16:creationId xmlns:a16="http://schemas.microsoft.com/office/drawing/2014/main" id="{782CAD9C-48A8-8B33-B13C-759AB1643104}"/>
              </a:ext>
            </a:extLst>
          </p:cNvPr>
          <p:cNvSpPr>
            <a:spLocks noGrp="1"/>
          </p:cNvSpPr>
          <p:nvPr>
            <p:ph type="dt" sz="half" idx="10"/>
          </p:nvPr>
        </p:nvSpPr>
        <p:spPr>
          <a:xfrm>
            <a:off x="4724400" y="6461968"/>
            <a:ext cx="2743200" cy="153888"/>
          </a:xfrm>
          <a:prstGeom prst="rect">
            <a:avLst/>
          </a:prstGeom>
        </p:spPr>
        <p:txBody>
          <a:bodyPr lIns="0" tIns="0" rIns="0" bIns="0">
            <a:spAutoFit/>
          </a:bodyPr>
          <a:lstStyle>
            <a:lvl1pPr algn="ctr">
              <a:defRPr b="0" i="0">
                <a:solidFill>
                  <a:schemeClr val="bg1">
                    <a:lumMod val="65000"/>
                  </a:schemeClr>
                </a:solidFill>
                <a:latin typeface="Garamond" panose="02020404030301010803" pitchFamily="18" charset="0"/>
                <a:cs typeface="Arial" panose="020B0604020202020204" pitchFamily="34" charset="0"/>
              </a:defRPr>
            </a:lvl1pPr>
          </a:lstStyle>
          <a:p>
            <a:endParaRPr lang="en-US" dirty="0"/>
          </a:p>
        </p:txBody>
      </p:sp>
      <p:sp>
        <p:nvSpPr>
          <p:cNvPr id="6" name="Footer Placeholder 4">
            <a:extLst>
              <a:ext uri="{FF2B5EF4-FFF2-40B4-BE49-F238E27FC236}">
                <a16:creationId xmlns:a16="http://schemas.microsoft.com/office/drawing/2014/main" id="{2BD742C1-65A3-C30D-CC60-1D7080D7CCAE}"/>
              </a:ext>
            </a:extLst>
          </p:cNvPr>
          <p:cNvSpPr>
            <a:spLocks noGrp="1"/>
          </p:cNvSpPr>
          <p:nvPr>
            <p:ph type="ftr" sz="quarter" idx="11"/>
          </p:nvPr>
        </p:nvSpPr>
        <p:spPr>
          <a:xfrm>
            <a:off x="838200" y="6461968"/>
            <a:ext cx="3843704" cy="153888"/>
          </a:xfrm>
        </p:spPr>
        <p:txBody>
          <a:bodyPr vert="horz" wrap="square" lIns="0" tIns="0" rIns="0" bIns="0" rtlCol="0" anchor="ctr">
            <a:spAutoFit/>
          </a:bodyPr>
          <a:lstStyle>
            <a:lvl1pPr algn="l">
              <a:defRPr lang="en-IN" b="0" i="0" smtClean="0">
                <a:latin typeface="Garamond" panose="02020404030301010803" pitchFamily="18" charset="0"/>
                <a:cs typeface="Arial" panose="020B0604020202020204" pitchFamily="34" charset="0"/>
              </a:defRPr>
            </a:lvl1pPr>
          </a:lstStyle>
          <a:p>
            <a:endParaRPr lang="en-IN" dirty="0"/>
          </a:p>
        </p:txBody>
      </p:sp>
      <p:cxnSp>
        <p:nvCxnSpPr>
          <p:cNvPr id="3" name="Straight Connector 2">
            <a:extLst>
              <a:ext uri="{FF2B5EF4-FFF2-40B4-BE49-F238E27FC236}">
                <a16:creationId xmlns:a16="http://schemas.microsoft.com/office/drawing/2014/main" id="{EF5D2A82-2924-CDE6-38BB-B2A7D6C52FC3}"/>
              </a:ext>
            </a:extLst>
          </p:cNvPr>
          <p:cNvCxnSpPr>
            <a:cxnSpLocks/>
          </p:cNvCxnSpPr>
          <p:nvPr userDrawn="1"/>
        </p:nvCxnSpPr>
        <p:spPr>
          <a:xfrm>
            <a:off x="838200" y="548544"/>
            <a:ext cx="10515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1122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863FF1A5-D8F8-4F42-98BE-5129991A67A0}"/>
              </a:ext>
            </a:extLst>
          </p:cNvPr>
          <p:cNvSpPr>
            <a:spLocks noGrp="1"/>
          </p:cNvSpPr>
          <p:nvPr>
            <p:ph type="title" hasCustomPrompt="1"/>
          </p:nvPr>
        </p:nvSpPr>
        <p:spPr>
          <a:xfrm>
            <a:off x="4808285" y="731967"/>
            <a:ext cx="2575431" cy="1089529"/>
          </a:xfrm>
        </p:spPr>
        <p:txBody>
          <a:bodyPr vert="horz" lIns="90000" tIns="45720" rIns="91440" bIns="45720" rtlCol="0" anchor="ctr">
            <a:spAutoFit/>
          </a:bodyPr>
          <a:lstStyle>
            <a:lvl1pPr algn="ctr">
              <a:defRPr lang="en-US" sz="3600" b="0" i="0" dirty="0">
                <a:solidFill>
                  <a:schemeClr val="tx1"/>
                </a:solidFill>
                <a:latin typeface="Times New Roman" panose="02020603050405020304" pitchFamily="18" charset="0"/>
                <a:cs typeface="Times New Roman" panose="02020603050405020304" pitchFamily="18" charset="0"/>
              </a:defRPr>
            </a:lvl1pPr>
          </a:lstStyle>
          <a:p>
            <a:pPr lvl="0"/>
            <a:r>
              <a:rPr lang="en-US" dirty="0"/>
              <a:t>Click to edit title</a:t>
            </a:r>
          </a:p>
        </p:txBody>
      </p:sp>
      <p:sp>
        <p:nvSpPr>
          <p:cNvPr id="15" name="Date Placeholder 3">
            <a:extLst>
              <a:ext uri="{FF2B5EF4-FFF2-40B4-BE49-F238E27FC236}">
                <a16:creationId xmlns:a16="http://schemas.microsoft.com/office/drawing/2014/main" id="{28EEE9CF-FD6A-EE4A-B0F4-A316EB7E168F}"/>
              </a:ext>
            </a:extLst>
          </p:cNvPr>
          <p:cNvSpPr>
            <a:spLocks noGrp="1"/>
          </p:cNvSpPr>
          <p:nvPr>
            <p:ph type="dt" sz="half" idx="10"/>
          </p:nvPr>
        </p:nvSpPr>
        <p:spPr>
          <a:xfrm>
            <a:off x="4724400" y="6461968"/>
            <a:ext cx="2743200" cy="153888"/>
          </a:xfrm>
          <a:prstGeom prst="rect">
            <a:avLst/>
          </a:prstGeom>
        </p:spPr>
        <p:txBody>
          <a:bodyPr lIns="0" tIns="0" rIns="0" bIns="0">
            <a:spAutoFit/>
          </a:bodyPr>
          <a:lstStyle>
            <a:lvl1pPr algn="ctr">
              <a:defRPr b="0" i="0">
                <a:solidFill>
                  <a:schemeClr val="bg1">
                    <a:lumMod val="65000"/>
                  </a:schemeClr>
                </a:solidFill>
                <a:latin typeface="Garamond" panose="02020404030301010803" pitchFamily="18" charset="0"/>
              </a:defRPr>
            </a:lvl1pPr>
          </a:lstStyle>
          <a:p>
            <a:endParaRPr lang="en-US" dirty="0"/>
          </a:p>
        </p:txBody>
      </p:sp>
      <p:sp>
        <p:nvSpPr>
          <p:cNvPr id="17" name="Slide Number Placeholder 5">
            <a:extLst>
              <a:ext uri="{FF2B5EF4-FFF2-40B4-BE49-F238E27FC236}">
                <a16:creationId xmlns:a16="http://schemas.microsoft.com/office/drawing/2014/main" id="{448A1D5D-0E77-A84E-97A7-7CD465C6CBA0}"/>
              </a:ext>
            </a:extLst>
          </p:cNvPr>
          <p:cNvSpPr>
            <a:spLocks noGrp="1"/>
          </p:cNvSpPr>
          <p:nvPr>
            <p:ph type="sldNum" sz="quarter" idx="12"/>
          </p:nvPr>
        </p:nvSpPr>
        <p:spPr>
          <a:xfrm>
            <a:off x="8610600" y="6461968"/>
            <a:ext cx="2743200" cy="153888"/>
          </a:xfrm>
        </p:spPr>
        <p:txBody>
          <a:bodyPr lIns="0" tIns="0" rIns="0" bIns="0">
            <a:spAutoFit/>
          </a:bodyPr>
          <a:lstStyle>
            <a:lvl1pPr>
              <a:defRPr b="0" i="0">
                <a:solidFill>
                  <a:schemeClr val="bg1">
                    <a:lumMod val="65000"/>
                  </a:schemeClr>
                </a:solidFill>
                <a:latin typeface="Garamond" panose="02020404030301010803" pitchFamily="18" charset="0"/>
              </a:defRPr>
            </a:lvl1pPr>
          </a:lstStyle>
          <a:p>
            <a:fld id="{2F82BEDF-68CB-494D-95C2-E15CBC927B52}" type="slidenum">
              <a:rPr lang="en-US" smtClean="0"/>
              <a:pPr/>
              <a:t>‹#›</a:t>
            </a:fld>
            <a:endParaRPr lang="en-US" dirty="0"/>
          </a:p>
        </p:txBody>
      </p:sp>
      <p:sp>
        <p:nvSpPr>
          <p:cNvPr id="7" name="Text Placeholder 6">
            <a:extLst>
              <a:ext uri="{FF2B5EF4-FFF2-40B4-BE49-F238E27FC236}">
                <a16:creationId xmlns:a16="http://schemas.microsoft.com/office/drawing/2014/main" id="{73096A89-9D2B-F0F3-A37A-D72D9F07261A}"/>
              </a:ext>
            </a:extLst>
          </p:cNvPr>
          <p:cNvSpPr>
            <a:spLocks noGrp="1"/>
          </p:cNvSpPr>
          <p:nvPr>
            <p:ph type="body" sz="quarter" idx="13"/>
          </p:nvPr>
        </p:nvSpPr>
        <p:spPr>
          <a:xfrm>
            <a:off x="838200" y="2560114"/>
            <a:ext cx="10515600" cy="1323439"/>
          </a:xfrm>
        </p:spPr>
        <p:txBody>
          <a:bodyPr>
            <a:spAutoFit/>
          </a:bodyPr>
          <a:lstStyle>
            <a:lvl1pPr>
              <a:defRPr b="0" i="0">
                <a:latin typeface="Century Gothic" panose="020B0502020202020204" pitchFamily="34" charset="0"/>
              </a:defRPr>
            </a:lvl1pPr>
            <a:lvl2pPr>
              <a:defRPr b="0" i="0">
                <a:latin typeface="Century Gothic" panose="020B0502020202020204" pitchFamily="34" charset="0"/>
              </a:defRPr>
            </a:lvl2pPr>
            <a:lvl3pPr>
              <a:defRPr b="0" i="0">
                <a:latin typeface="Century Gothic" panose="020B0502020202020204" pitchFamily="34" charset="0"/>
              </a:defRPr>
            </a:lvl3pPr>
            <a:lvl4pPr>
              <a:defRPr b="0" i="0">
                <a:latin typeface="Century Gothic" panose="020B0502020202020204" pitchFamily="34" charset="0"/>
              </a:defRPr>
            </a:lvl4pPr>
            <a:lvl5pPr>
              <a:defRPr b="0" i="0">
                <a:latin typeface="Century Gothic" panose="020B0502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2" name="Footer Placeholder 4">
            <a:extLst>
              <a:ext uri="{FF2B5EF4-FFF2-40B4-BE49-F238E27FC236}">
                <a16:creationId xmlns:a16="http://schemas.microsoft.com/office/drawing/2014/main" id="{600E5CDB-6C2C-C777-7864-38B87D8F7713}"/>
              </a:ext>
            </a:extLst>
          </p:cNvPr>
          <p:cNvSpPr>
            <a:spLocks noGrp="1"/>
          </p:cNvSpPr>
          <p:nvPr>
            <p:ph type="ftr" sz="quarter" idx="11"/>
          </p:nvPr>
        </p:nvSpPr>
        <p:spPr>
          <a:xfrm>
            <a:off x="838200" y="6461968"/>
            <a:ext cx="3843704" cy="153888"/>
          </a:xfrm>
        </p:spPr>
        <p:txBody>
          <a:bodyPr vert="horz" wrap="square" lIns="0" tIns="0" rIns="0" bIns="0" rtlCol="0" anchor="ctr">
            <a:spAutoFit/>
          </a:bodyPr>
          <a:lstStyle>
            <a:lvl1pPr algn="l">
              <a:defRPr lang="en-IN" b="0" i="0" smtClean="0">
                <a:latin typeface="Garamond" panose="02020404030301010803" pitchFamily="18" charset="0"/>
                <a:cs typeface="Arial Narrow" panose="020B0604020202020204" pitchFamily="34" charset="0"/>
              </a:defRPr>
            </a:lvl1pPr>
          </a:lstStyle>
          <a:p>
            <a:endParaRPr lang="en-IN" dirty="0"/>
          </a:p>
        </p:txBody>
      </p:sp>
    </p:spTree>
    <p:extLst>
      <p:ext uri="{BB962C8B-B14F-4D97-AF65-F5344CB8AC3E}">
        <p14:creationId xmlns:p14="http://schemas.microsoft.com/office/powerpoint/2010/main" val="3537118957"/>
      </p:ext>
    </p:extLst>
  </p:cSld>
  <p:clrMapOvr>
    <a:masterClrMapping/>
  </p:clrMapOvr>
  <p:extLst>
    <p:ext uri="{DCECCB84-F9BA-43D5-87BE-67443E8EF086}">
      <p15:sldGuideLst xmlns:p15="http://schemas.microsoft.com/office/powerpoint/2012/main">
        <p15:guide id="1" orient="horz" pos="2160">
          <p15:clr>
            <a:srgbClr val="FBAE40"/>
          </p15:clr>
        </p15:guide>
        <p15:guide id="2" pos="4543">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8E81B2-826E-4EC6-AC0C-77EA75CBA8E5}"/>
              </a:ext>
            </a:extLst>
          </p:cNvPr>
          <p:cNvSpPr>
            <a:spLocks noGrp="1"/>
          </p:cNvSpPr>
          <p:nvPr>
            <p:ph type="title"/>
          </p:nvPr>
        </p:nvSpPr>
        <p:spPr>
          <a:xfrm>
            <a:off x="838200" y="1040478"/>
            <a:ext cx="10515600" cy="590931"/>
          </a:xfrm>
          <a:prstGeom prst="rect">
            <a:avLst/>
          </a:prstGeom>
        </p:spPr>
        <p:txBody>
          <a:bodyPr vert="horz" lIns="90000" tIns="45720" rIns="91440" bIns="45720" rtlCol="0" anchor="b">
            <a:spAutoFit/>
          </a:bodyPr>
          <a:lstStyle/>
          <a:p>
            <a:pPr lvl="0"/>
            <a:r>
              <a:rPr lang="en-US" dirty="0"/>
              <a:t>Click to edit Master title style</a:t>
            </a:r>
          </a:p>
        </p:txBody>
      </p:sp>
      <p:sp>
        <p:nvSpPr>
          <p:cNvPr id="3" name="Text Placeholder 2">
            <a:extLst>
              <a:ext uri="{FF2B5EF4-FFF2-40B4-BE49-F238E27FC236}">
                <a16:creationId xmlns:a16="http://schemas.microsoft.com/office/drawing/2014/main" id="{A085731B-FC69-4C6D-B21B-98B965D2828F}"/>
              </a:ext>
            </a:extLst>
          </p:cNvPr>
          <p:cNvSpPr>
            <a:spLocks noGrp="1"/>
          </p:cNvSpPr>
          <p:nvPr>
            <p:ph type="body" idx="1"/>
          </p:nvPr>
        </p:nvSpPr>
        <p:spPr>
          <a:xfrm>
            <a:off x="838200" y="1825625"/>
            <a:ext cx="10515600" cy="1323439"/>
          </a:xfrm>
          <a:prstGeom prst="rect">
            <a:avLst/>
          </a:prstGeom>
        </p:spPr>
        <p:txBody>
          <a:bodyPr vert="horz" lIns="91440" tIns="45720" rIns="91440" bIns="4572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A370CEE-AFCA-4356-B56A-36287D04DD02}"/>
              </a:ext>
            </a:extLst>
          </p:cNvPr>
          <p:cNvSpPr>
            <a:spLocks noGrp="1"/>
          </p:cNvSpPr>
          <p:nvPr>
            <p:ph type="dt" sz="half" idx="2"/>
          </p:nvPr>
        </p:nvSpPr>
        <p:spPr>
          <a:xfrm>
            <a:off x="4724400" y="6461968"/>
            <a:ext cx="2743200" cy="153888"/>
          </a:xfrm>
          <a:prstGeom prst="rect">
            <a:avLst/>
          </a:prstGeom>
        </p:spPr>
        <p:txBody>
          <a:bodyPr vert="horz" lIns="0" tIns="0" rIns="0" bIns="0" rtlCol="0" anchor="ctr">
            <a:spAutoFit/>
          </a:bodyPr>
          <a:lstStyle>
            <a:lvl1pPr algn="ctr">
              <a:defRPr sz="1000" b="0" i="0" spc="0">
                <a:solidFill>
                  <a:schemeClr val="bg1">
                    <a:lumMod val="65000"/>
                  </a:schemeClr>
                </a:solidFill>
                <a:latin typeface="Garamond" panose="02020404030301010803" pitchFamily="18" charset="0"/>
                <a:cs typeface="Arial" panose="020B0604020202020204" pitchFamily="34" charset="0"/>
              </a:defRPr>
            </a:lvl1pPr>
          </a:lstStyle>
          <a:p>
            <a:endParaRPr lang="en-US" dirty="0"/>
          </a:p>
        </p:txBody>
      </p:sp>
      <p:sp>
        <p:nvSpPr>
          <p:cNvPr id="5" name="Footer Placeholder 4">
            <a:extLst>
              <a:ext uri="{FF2B5EF4-FFF2-40B4-BE49-F238E27FC236}">
                <a16:creationId xmlns:a16="http://schemas.microsoft.com/office/drawing/2014/main" id="{24866D81-9627-4573-BB0F-E19391D24735}"/>
              </a:ext>
            </a:extLst>
          </p:cNvPr>
          <p:cNvSpPr>
            <a:spLocks noGrp="1"/>
          </p:cNvSpPr>
          <p:nvPr>
            <p:ph type="ftr" sz="quarter" idx="3"/>
          </p:nvPr>
        </p:nvSpPr>
        <p:spPr>
          <a:xfrm>
            <a:off x="838200" y="6461968"/>
            <a:ext cx="4114800" cy="153888"/>
          </a:xfrm>
          <a:prstGeom prst="rect">
            <a:avLst/>
          </a:prstGeom>
        </p:spPr>
        <p:txBody>
          <a:bodyPr vert="horz" wrap="square" lIns="0" tIns="0" rIns="0" bIns="0" rtlCol="0" anchor="ctr">
            <a:spAutoFit/>
          </a:bodyPr>
          <a:lstStyle>
            <a:lvl1pPr marL="0" marR="0" indent="0" algn="l" defTabSz="914400" rtl="0" eaLnBrk="1" fontAlgn="auto" latinLnBrk="0" hangingPunct="1">
              <a:lnSpc>
                <a:spcPct val="100000"/>
              </a:lnSpc>
              <a:spcBef>
                <a:spcPts val="0"/>
              </a:spcBef>
              <a:spcAft>
                <a:spcPts val="0"/>
              </a:spcAft>
              <a:buClrTx/>
              <a:buSzTx/>
              <a:buFontTx/>
              <a:buNone/>
              <a:tabLst/>
              <a:defRPr lang="en-US" sz="1000" b="0" i="0" spc="0" baseline="0" dirty="0">
                <a:solidFill>
                  <a:schemeClr val="bg1">
                    <a:lumMod val="65000"/>
                  </a:schemeClr>
                </a:solidFill>
                <a:latin typeface="Garamond" panose="02020404030301010803" pitchFamily="18" charset="0"/>
                <a:cs typeface="Arial" panose="020B0604020202020204" pitchFamily="34" charset="0"/>
              </a:defRPr>
            </a:lvl1pPr>
          </a:lstStyle>
          <a:p>
            <a:endParaRPr lang="en-IN" dirty="0"/>
          </a:p>
        </p:txBody>
      </p:sp>
      <p:sp>
        <p:nvSpPr>
          <p:cNvPr id="6" name="Slide Number Placeholder 5">
            <a:extLst>
              <a:ext uri="{FF2B5EF4-FFF2-40B4-BE49-F238E27FC236}">
                <a16:creationId xmlns:a16="http://schemas.microsoft.com/office/drawing/2014/main" id="{963D9CC8-3DAA-4C29-9304-3E8FC4FAA8D0}"/>
              </a:ext>
            </a:extLst>
          </p:cNvPr>
          <p:cNvSpPr>
            <a:spLocks noGrp="1"/>
          </p:cNvSpPr>
          <p:nvPr>
            <p:ph type="sldNum" sz="quarter" idx="4"/>
          </p:nvPr>
        </p:nvSpPr>
        <p:spPr>
          <a:xfrm>
            <a:off x="8610600" y="6461968"/>
            <a:ext cx="2743200" cy="153888"/>
          </a:xfrm>
          <a:prstGeom prst="rect">
            <a:avLst/>
          </a:prstGeom>
        </p:spPr>
        <p:txBody>
          <a:bodyPr vert="horz" lIns="0" tIns="0" rIns="0" bIns="0" rtlCol="0" anchor="ctr">
            <a:spAutoFit/>
          </a:bodyPr>
          <a:lstStyle>
            <a:lvl1pPr algn="r">
              <a:defRPr sz="1000" b="0" i="0" spc="0">
                <a:solidFill>
                  <a:schemeClr val="bg1">
                    <a:lumMod val="65000"/>
                  </a:schemeClr>
                </a:solidFill>
                <a:latin typeface="Garamond" panose="02020404030301010803" pitchFamily="18" charset="0"/>
                <a:cs typeface="Arial" panose="020B0604020202020204" pitchFamily="34" charset="0"/>
              </a:defRPr>
            </a:lvl1pPr>
          </a:lstStyle>
          <a:p>
            <a:fld id="{2F82BEDF-68CB-494D-95C2-E15CBC927B52}" type="slidenum">
              <a:rPr lang="en-US" smtClean="0"/>
              <a:pPr/>
              <a:t>‹#›</a:t>
            </a:fld>
            <a:endParaRPr lang="en-US" dirty="0"/>
          </a:p>
        </p:txBody>
      </p:sp>
    </p:spTree>
    <p:extLst>
      <p:ext uri="{BB962C8B-B14F-4D97-AF65-F5344CB8AC3E}">
        <p14:creationId xmlns:p14="http://schemas.microsoft.com/office/powerpoint/2010/main" val="4258202171"/>
      </p:ext>
    </p:extLst>
  </p:cSld>
  <p:clrMap bg1="lt1" tx1="dk1" bg2="lt2" tx2="dk2" accent1="accent1" accent2="accent2" accent3="accent3" accent4="accent4" accent5="accent5" accent6="accent6" hlink="hlink" folHlink="folHlink"/>
  <p:sldLayoutIdLst>
    <p:sldLayoutId id="2147483687" r:id="rId1"/>
    <p:sldLayoutId id="2147483650" r:id="rId2"/>
    <p:sldLayoutId id="2147483696" r:id="rId3"/>
    <p:sldLayoutId id="2147483694" r:id="rId4"/>
  </p:sldLayoutIdLst>
  <p:hf hdr="0" ftr="0" dt="0"/>
  <p:txStyles>
    <p:titleStyle>
      <a:lvl1pPr algn="l" defTabSz="914400" rtl="0" eaLnBrk="1" latinLnBrk="0" hangingPunct="1">
        <a:lnSpc>
          <a:spcPct val="90000"/>
        </a:lnSpc>
        <a:spcBef>
          <a:spcPct val="0"/>
        </a:spcBef>
        <a:buNone/>
        <a:defRPr lang="en-US" sz="3600" b="1" i="0" kern="1200" dirty="0">
          <a:solidFill>
            <a:schemeClr val="tx1"/>
          </a:solidFill>
          <a:latin typeface="Times New Roman" panose="02020603050405020304" pitchFamily="18" charset="0"/>
          <a:ea typeface="+mj-ea"/>
          <a:cs typeface="Times New Roman" panose="02020603050405020304" pitchFamily="18" charset="0"/>
        </a:defRPr>
      </a:lvl1pPr>
    </p:titleStyle>
    <p:bodyStyle>
      <a:lvl1pPr marL="216000" indent="-216000" algn="l" defTabSz="914400" rtl="0" eaLnBrk="1" latinLnBrk="0" hangingPunct="1">
        <a:lnSpc>
          <a:spcPct val="100000"/>
        </a:lnSpc>
        <a:spcBef>
          <a:spcPts val="300"/>
        </a:spcBef>
        <a:buClr>
          <a:schemeClr val="accent1"/>
        </a:buClr>
        <a:buFont typeface="Arial" panose="020B0604020202020204" pitchFamily="34" charset="0"/>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1pPr>
      <a:lvl2pPr marL="432000" indent="-216000" algn="l" defTabSz="914400" rtl="0" eaLnBrk="1" latinLnBrk="0" hangingPunct="1">
        <a:lnSpc>
          <a:spcPct val="100000"/>
        </a:lnSpc>
        <a:spcBef>
          <a:spcPts val="300"/>
        </a:spcBef>
        <a:buClr>
          <a:schemeClr val="accent1"/>
        </a:buClr>
        <a:buFont typeface="System Font Regular"/>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2pPr>
      <a:lvl3pPr marL="648000" indent="-216000" algn="l" defTabSz="914400" rtl="0" eaLnBrk="1" latinLnBrk="0" hangingPunct="1">
        <a:lnSpc>
          <a:spcPct val="100000"/>
        </a:lnSpc>
        <a:spcBef>
          <a:spcPts val="300"/>
        </a:spcBef>
        <a:buClr>
          <a:schemeClr val="accent1"/>
        </a:buClr>
        <a:buSzPct val="85000"/>
        <a:buFont typeface="Wingdings" pitchFamily="2" charset="2"/>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3pPr>
      <a:lvl4pPr marL="864000" indent="-216000" algn="l" defTabSz="914400" rtl="0" eaLnBrk="1" latinLnBrk="0" hangingPunct="1">
        <a:lnSpc>
          <a:spcPct val="100000"/>
        </a:lnSpc>
        <a:spcBef>
          <a:spcPts val="300"/>
        </a:spcBef>
        <a:buClr>
          <a:schemeClr val="accent1"/>
        </a:buClr>
        <a:buFont typeface="System Font Regular"/>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4pPr>
      <a:lvl5pPr marL="1080000" indent="-216000" algn="l" defTabSz="914400" rtl="0" eaLnBrk="1" latinLnBrk="0" hangingPunct="1">
        <a:lnSpc>
          <a:spcPct val="100000"/>
        </a:lnSpc>
        <a:spcBef>
          <a:spcPts val="300"/>
        </a:spcBef>
        <a:buClr>
          <a:schemeClr val="accent1"/>
        </a:buClr>
        <a:buFont typeface="Arial" panose="020B0604020202020204" pitchFamily="34" charset="0"/>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sv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a:extLst>
              <a:ext uri="{FF2B5EF4-FFF2-40B4-BE49-F238E27FC236}">
                <a16:creationId xmlns:a16="http://schemas.microsoft.com/office/drawing/2014/main" id="{923624B3-6F46-AC17-1AEC-315699701F65}"/>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l="21849" r="21849"/>
          <a:stretch>
            <a:fillRect/>
          </a:stretch>
        </p:blipFill>
        <p:spPr>
          <a:custGeom>
            <a:avLst/>
            <a:gdLst>
              <a:gd name="connsiteX0" fmla="*/ 0 w 3184168"/>
              <a:gd name="connsiteY0" fmla="*/ 0 h 5653730"/>
              <a:gd name="connsiteX1" fmla="*/ 3184168 w 3184168"/>
              <a:gd name="connsiteY1" fmla="*/ 0 h 5653730"/>
              <a:gd name="connsiteX2" fmla="*/ 3184168 w 3184168"/>
              <a:gd name="connsiteY2" fmla="*/ 5653730 h 5653730"/>
              <a:gd name="connsiteX3" fmla="*/ 0 w 3184168"/>
              <a:gd name="connsiteY3" fmla="*/ 5653730 h 5653730"/>
            </a:gdLst>
            <a:ahLst/>
            <a:cxnLst>
              <a:cxn ang="0">
                <a:pos x="connsiteX0" y="connsiteY0"/>
              </a:cxn>
              <a:cxn ang="0">
                <a:pos x="connsiteX1" y="connsiteY1"/>
              </a:cxn>
              <a:cxn ang="0">
                <a:pos x="connsiteX2" y="connsiteY2"/>
              </a:cxn>
              <a:cxn ang="0">
                <a:pos x="connsiteX3" y="connsiteY3"/>
              </a:cxn>
            </a:cxnLst>
            <a:rect l="l" t="t" r="r" b="b"/>
            <a:pathLst>
              <a:path w="3184168" h="5653730">
                <a:moveTo>
                  <a:pt x="0" y="0"/>
                </a:moveTo>
                <a:lnTo>
                  <a:pt x="3184168" y="0"/>
                </a:lnTo>
                <a:lnTo>
                  <a:pt x="3184168" y="5653730"/>
                </a:lnTo>
                <a:lnTo>
                  <a:pt x="0" y="5653730"/>
                </a:lnTo>
                <a:close/>
              </a:path>
            </a:pathLst>
          </a:custGeom>
        </p:spPr>
      </p:pic>
      <p:sp>
        <p:nvSpPr>
          <p:cNvPr id="18" name="Title 17">
            <a:extLst>
              <a:ext uri="{FF2B5EF4-FFF2-40B4-BE49-F238E27FC236}">
                <a16:creationId xmlns:a16="http://schemas.microsoft.com/office/drawing/2014/main" id="{885F58A4-A662-1E79-1A53-7B5A07EE1F0A}"/>
              </a:ext>
            </a:extLst>
          </p:cNvPr>
          <p:cNvSpPr>
            <a:spLocks noGrp="1"/>
          </p:cNvSpPr>
          <p:nvPr>
            <p:ph type="ctrTitle"/>
          </p:nvPr>
        </p:nvSpPr>
        <p:spPr>
          <a:xfrm>
            <a:off x="6557963" y="2075777"/>
            <a:ext cx="4795837" cy="2706447"/>
          </a:xfrm>
        </p:spPr>
        <p:txBody>
          <a:bodyPr/>
          <a:lstStyle/>
          <a:p>
            <a:r>
              <a:rPr lang="en-IN" dirty="0">
                <a:solidFill>
                  <a:schemeClr val="accent2"/>
                </a:solidFill>
              </a:rPr>
              <a:t>Post-Merger Integration</a:t>
            </a:r>
            <a:br>
              <a:rPr lang="en-IN" dirty="0"/>
            </a:br>
            <a:r>
              <a:rPr lang="en-IN" dirty="0"/>
              <a:t>Guiding Principles</a:t>
            </a:r>
          </a:p>
        </p:txBody>
      </p:sp>
      <p:sp>
        <p:nvSpPr>
          <p:cNvPr id="48" name="Freeform 47">
            <a:extLst>
              <a:ext uri="{FF2B5EF4-FFF2-40B4-BE49-F238E27FC236}">
                <a16:creationId xmlns:a16="http://schemas.microsoft.com/office/drawing/2014/main" id="{7FD23750-23F2-3CBB-FF3A-F9739BF2D683}"/>
              </a:ext>
            </a:extLst>
          </p:cNvPr>
          <p:cNvSpPr/>
          <p:nvPr/>
        </p:nvSpPr>
        <p:spPr>
          <a:xfrm flipH="1" flipV="1">
            <a:off x="0" y="0"/>
            <a:ext cx="3969084" cy="6858000"/>
          </a:xfrm>
          <a:custGeom>
            <a:avLst/>
            <a:gdLst>
              <a:gd name="connsiteX0" fmla="*/ 3969084 w 3969084"/>
              <a:gd name="connsiteY0" fmla="*/ 6858000 h 6858000"/>
              <a:gd name="connsiteX1" fmla="*/ 0 w 3969084"/>
              <a:gd name="connsiteY1" fmla="*/ 6858000 h 6858000"/>
              <a:gd name="connsiteX2" fmla="*/ 0 w 3969084"/>
              <a:gd name="connsiteY2" fmla="*/ 0 h 6858000"/>
              <a:gd name="connsiteX3" fmla="*/ 3969084 w 3969084"/>
              <a:gd name="connsiteY3" fmla="*/ 4831344 h 6858000"/>
            </a:gdLst>
            <a:ahLst/>
            <a:cxnLst>
              <a:cxn ang="0">
                <a:pos x="connsiteX0" y="connsiteY0"/>
              </a:cxn>
              <a:cxn ang="0">
                <a:pos x="connsiteX1" y="connsiteY1"/>
              </a:cxn>
              <a:cxn ang="0">
                <a:pos x="connsiteX2" y="connsiteY2"/>
              </a:cxn>
              <a:cxn ang="0">
                <a:pos x="connsiteX3" y="connsiteY3"/>
              </a:cxn>
            </a:cxnLst>
            <a:rect l="l" t="t" r="r" b="b"/>
            <a:pathLst>
              <a:path w="3969084" h="6858000">
                <a:moveTo>
                  <a:pt x="3969084" y="6858000"/>
                </a:moveTo>
                <a:lnTo>
                  <a:pt x="0" y="6858000"/>
                </a:lnTo>
                <a:lnTo>
                  <a:pt x="0" y="0"/>
                </a:lnTo>
                <a:lnTo>
                  <a:pt x="3969084" y="4831344"/>
                </a:lnTo>
                <a:close/>
              </a:path>
            </a:pathLst>
          </a:custGeom>
          <a:solidFill>
            <a:schemeClr val="accent2">
              <a:lumMod val="60000"/>
              <a:lumOff val="40000"/>
              <a:alpha val="2184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400" dirty="0">
              <a:solidFill>
                <a:schemeClr val="bg1"/>
              </a:solidFill>
              <a:latin typeface="Century Gothic" panose="020B0502020202020204" pitchFamily="34" charset="0"/>
            </a:endParaRPr>
          </a:p>
        </p:txBody>
      </p:sp>
      <p:sp>
        <p:nvSpPr>
          <p:cNvPr id="34" name="Right Triangle 33">
            <a:extLst>
              <a:ext uri="{FF2B5EF4-FFF2-40B4-BE49-F238E27FC236}">
                <a16:creationId xmlns:a16="http://schemas.microsoft.com/office/drawing/2014/main" id="{5533A419-A933-4498-38A1-96B6D39FFA76}"/>
              </a:ext>
            </a:extLst>
          </p:cNvPr>
          <p:cNvSpPr/>
          <p:nvPr/>
        </p:nvSpPr>
        <p:spPr>
          <a:xfrm>
            <a:off x="0" y="562320"/>
            <a:ext cx="5172076" cy="6295679"/>
          </a:xfrm>
          <a:prstGeom prst="rtTriangle">
            <a:avLst/>
          </a:prstGeom>
          <a:solidFill>
            <a:schemeClr val="accent3">
              <a:lumMod val="60000"/>
              <a:lumOff val="40000"/>
              <a:alpha val="4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33871590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ight Triangle 52">
            <a:extLst>
              <a:ext uri="{FF2B5EF4-FFF2-40B4-BE49-F238E27FC236}">
                <a16:creationId xmlns:a16="http://schemas.microsoft.com/office/drawing/2014/main" id="{00DF3AE6-60B0-DB2C-7B7D-1987B100E270}"/>
              </a:ext>
            </a:extLst>
          </p:cNvPr>
          <p:cNvSpPr/>
          <p:nvPr/>
        </p:nvSpPr>
        <p:spPr>
          <a:xfrm flipH="1" flipV="1">
            <a:off x="7737587" y="0"/>
            <a:ext cx="4454413" cy="5254741"/>
          </a:xfrm>
          <a:prstGeom prst="rtTriangle">
            <a:avLst/>
          </a:prstGeom>
          <a:solidFill>
            <a:schemeClr val="accent2">
              <a:lumMod val="60000"/>
              <a:lumOff val="40000"/>
              <a:alpha val="5483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b="1" dirty="0">
              <a:latin typeface="Raleway" panose="020B0503030101060003" pitchFamily="34" charset="77"/>
            </a:endParaRPr>
          </a:p>
        </p:txBody>
      </p:sp>
      <p:sp>
        <p:nvSpPr>
          <p:cNvPr id="9" name="Rectangle 8">
            <a:extLst>
              <a:ext uri="{FF2B5EF4-FFF2-40B4-BE49-F238E27FC236}">
                <a16:creationId xmlns:a16="http://schemas.microsoft.com/office/drawing/2014/main" id="{460855AB-6FD7-7C7C-3950-54C33558E97B}"/>
              </a:ext>
            </a:extLst>
          </p:cNvPr>
          <p:cNvSpPr/>
          <p:nvPr/>
        </p:nvSpPr>
        <p:spPr>
          <a:xfrm>
            <a:off x="3051954" y="3659909"/>
            <a:ext cx="2505062" cy="49080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3">
                    <a:lumMod val="75000"/>
                  </a:schemeClr>
                </a:solidFill>
                <a:latin typeface="Century Gothic" panose="020B0502020202020204" pitchFamily="34" charset="0"/>
              </a:rPr>
              <a:t>contact us</a:t>
            </a:r>
            <a:endParaRPr lang="en-GB" sz="2000" dirty="0">
              <a:solidFill>
                <a:schemeClr val="accent3">
                  <a:lumMod val="75000"/>
                </a:schemeClr>
              </a:solidFill>
              <a:latin typeface="Century Gothic" panose="020B0502020202020204" pitchFamily="34" charset="0"/>
            </a:endParaRPr>
          </a:p>
        </p:txBody>
      </p:sp>
      <p:grpSp>
        <p:nvGrpSpPr>
          <p:cNvPr id="26" name="Group 25">
            <a:extLst>
              <a:ext uri="{FF2B5EF4-FFF2-40B4-BE49-F238E27FC236}">
                <a16:creationId xmlns:a16="http://schemas.microsoft.com/office/drawing/2014/main" id="{0292602B-237A-99EE-69C3-2F6515C50D96}"/>
              </a:ext>
            </a:extLst>
          </p:cNvPr>
          <p:cNvGrpSpPr/>
          <p:nvPr/>
        </p:nvGrpSpPr>
        <p:grpSpPr>
          <a:xfrm>
            <a:off x="2838886" y="4311673"/>
            <a:ext cx="490809" cy="490809"/>
            <a:chOff x="8194415" y="4503097"/>
            <a:chExt cx="490809" cy="490809"/>
          </a:xfrm>
        </p:grpSpPr>
        <p:sp>
          <p:nvSpPr>
            <p:cNvPr id="19" name="Oval 18">
              <a:extLst>
                <a:ext uri="{FF2B5EF4-FFF2-40B4-BE49-F238E27FC236}">
                  <a16:creationId xmlns:a16="http://schemas.microsoft.com/office/drawing/2014/main" id="{33C06C4E-CBDB-4D5A-5699-E1BE6F988994}"/>
                </a:ext>
              </a:extLst>
            </p:cNvPr>
            <p:cNvSpPr/>
            <p:nvPr/>
          </p:nvSpPr>
          <p:spPr>
            <a:xfrm>
              <a:off x="8194415" y="4503097"/>
              <a:ext cx="490809" cy="490809"/>
            </a:xfrm>
            <a:prstGeom prst="ellipse">
              <a:avLst/>
            </a:prstGeom>
            <a:solidFill>
              <a:schemeClr val="accent2">
                <a:alpha val="20607"/>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1400" b="1" dirty="0">
                <a:latin typeface="Century Gothic" panose="020B0502020202020204" pitchFamily="34" charset="0"/>
              </a:endParaRPr>
            </a:p>
          </p:txBody>
        </p:sp>
        <p:pic>
          <p:nvPicPr>
            <p:cNvPr id="30" name="Graphic 29" descr="Envelope outline">
              <a:extLst>
                <a:ext uri="{FF2B5EF4-FFF2-40B4-BE49-F238E27FC236}">
                  <a16:creationId xmlns:a16="http://schemas.microsoft.com/office/drawing/2014/main" id="{85522ED0-0215-D786-BF73-4E17F7742B8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90234" y="4598916"/>
              <a:ext cx="299170" cy="299170"/>
            </a:xfrm>
            <a:prstGeom prst="rect">
              <a:avLst/>
            </a:prstGeom>
          </p:spPr>
        </p:pic>
      </p:grpSp>
      <p:grpSp>
        <p:nvGrpSpPr>
          <p:cNvPr id="27" name="Group 26">
            <a:extLst>
              <a:ext uri="{FF2B5EF4-FFF2-40B4-BE49-F238E27FC236}">
                <a16:creationId xmlns:a16="http://schemas.microsoft.com/office/drawing/2014/main" id="{3F3CC527-203F-E5F8-9A48-E32F8A7B1F53}"/>
              </a:ext>
            </a:extLst>
          </p:cNvPr>
          <p:cNvGrpSpPr/>
          <p:nvPr/>
        </p:nvGrpSpPr>
        <p:grpSpPr>
          <a:xfrm>
            <a:off x="5596359" y="4311011"/>
            <a:ext cx="490809" cy="490809"/>
            <a:chOff x="9132829" y="4520107"/>
            <a:chExt cx="490809" cy="490809"/>
          </a:xfrm>
        </p:grpSpPr>
        <p:sp>
          <p:nvSpPr>
            <p:cNvPr id="31" name="Oval 30">
              <a:extLst>
                <a:ext uri="{FF2B5EF4-FFF2-40B4-BE49-F238E27FC236}">
                  <a16:creationId xmlns:a16="http://schemas.microsoft.com/office/drawing/2014/main" id="{E502E2DA-F564-4D23-B7A1-AB6C35DEB468}"/>
                </a:ext>
              </a:extLst>
            </p:cNvPr>
            <p:cNvSpPr/>
            <p:nvPr/>
          </p:nvSpPr>
          <p:spPr>
            <a:xfrm>
              <a:off x="9132829" y="4520107"/>
              <a:ext cx="490809" cy="490809"/>
            </a:xfrm>
            <a:prstGeom prst="ellipse">
              <a:avLst/>
            </a:prstGeom>
            <a:solidFill>
              <a:schemeClr val="accent3">
                <a:alpha val="20607"/>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1400" b="1" dirty="0">
                <a:latin typeface="Century Gothic" panose="020B0502020202020204" pitchFamily="34" charset="0"/>
              </a:endParaRPr>
            </a:p>
          </p:txBody>
        </p:sp>
        <p:pic>
          <p:nvPicPr>
            <p:cNvPr id="36" name="Graphic 35" descr="@ outline">
              <a:extLst>
                <a:ext uri="{FF2B5EF4-FFF2-40B4-BE49-F238E27FC236}">
                  <a16:creationId xmlns:a16="http://schemas.microsoft.com/office/drawing/2014/main" id="{2E374B53-C7D6-50AC-A118-ED54CB60AC9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211711" y="4598988"/>
              <a:ext cx="333046" cy="333046"/>
            </a:xfrm>
            <a:prstGeom prst="rect">
              <a:avLst/>
            </a:prstGeom>
          </p:spPr>
        </p:pic>
      </p:grpSp>
      <p:sp>
        <p:nvSpPr>
          <p:cNvPr id="39" name="Rectangle 38">
            <a:extLst>
              <a:ext uri="{FF2B5EF4-FFF2-40B4-BE49-F238E27FC236}">
                <a16:creationId xmlns:a16="http://schemas.microsoft.com/office/drawing/2014/main" id="{8D8A4FFC-155D-D3CB-B4D5-4F3D5DE8409E}"/>
              </a:ext>
            </a:extLst>
          </p:cNvPr>
          <p:cNvSpPr/>
          <p:nvPr/>
        </p:nvSpPr>
        <p:spPr>
          <a:xfrm>
            <a:off x="1723292" y="4878348"/>
            <a:ext cx="2614246" cy="49080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200" dirty="0">
                <a:solidFill>
                  <a:schemeClr val="tx1"/>
                </a:solidFill>
                <a:latin typeface="Century Gothic" panose="020B0502020202020204" pitchFamily="34" charset="0"/>
              </a:rPr>
              <a:t>email</a:t>
            </a:r>
          </a:p>
          <a:p>
            <a:pPr algn="ctr"/>
            <a:r>
              <a:rPr lang="en-GB" sz="1200" b="1" dirty="0">
                <a:solidFill>
                  <a:schemeClr val="accent3"/>
                </a:solidFill>
                <a:latin typeface="Century Gothic" panose="020B0502020202020204" pitchFamily="34" charset="0"/>
              </a:rPr>
              <a:t> inquiries@MandAPlaybook.com</a:t>
            </a:r>
          </a:p>
        </p:txBody>
      </p:sp>
      <p:sp>
        <p:nvSpPr>
          <p:cNvPr id="40" name="Rectangle 39">
            <a:extLst>
              <a:ext uri="{FF2B5EF4-FFF2-40B4-BE49-F238E27FC236}">
                <a16:creationId xmlns:a16="http://schemas.microsoft.com/office/drawing/2014/main" id="{308F25CD-5DBF-6C37-C875-BA36834403D1}"/>
              </a:ext>
            </a:extLst>
          </p:cNvPr>
          <p:cNvSpPr/>
          <p:nvPr/>
        </p:nvSpPr>
        <p:spPr>
          <a:xfrm>
            <a:off x="4497862" y="4862582"/>
            <a:ext cx="2723553" cy="49080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200" dirty="0">
                <a:solidFill>
                  <a:schemeClr val="tx1"/>
                </a:solidFill>
                <a:latin typeface="Century Gothic" panose="020B0502020202020204" pitchFamily="34" charset="0"/>
              </a:rPr>
              <a:t>website</a:t>
            </a:r>
          </a:p>
          <a:p>
            <a:pPr algn="ctr"/>
            <a:r>
              <a:rPr lang="en-GB" sz="1200" b="1" dirty="0">
                <a:solidFill>
                  <a:schemeClr val="accent3"/>
                </a:solidFill>
                <a:latin typeface="Century Gothic" panose="020B0502020202020204" pitchFamily="34" charset="0"/>
              </a:rPr>
              <a:t>  MandAPlaybook.com</a:t>
            </a:r>
          </a:p>
        </p:txBody>
      </p:sp>
      <p:sp>
        <p:nvSpPr>
          <p:cNvPr id="20" name="Title 10">
            <a:extLst>
              <a:ext uri="{FF2B5EF4-FFF2-40B4-BE49-F238E27FC236}">
                <a16:creationId xmlns:a16="http://schemas.microsoft.com/office/drawing/2014/main" id="{38BDD795-ED41-F643-D3C1-BE40B8301E20}"/>
              </a:ext>
            </a:extLst>
          </p:cNvPr>
          <p:cNvSpPr txBox="1">
            <a:spLocks/>
          </p:cNvSpPr>
          <p:nvPr/>
        </p:nvSpPr>
        <p:spPr>
          <a:xfrm>
            <a:off x="695408" y="1560437"/>
            <a:ext cx="5400592" cy="923330"/>
          </a:xfrm>
          <a:prstGeom prst="rect">
            <a:avLst/>
          </a:prstGeom>
        </p:spPr>
        <p:txBody>
          <a:bodyPr vert="horz" lIns="90000" tIns="45720" rIns="91440" bIns="45720" rtlCol="0" anchor="ctr">
            <a:spAutoFit/>
          </a:bodyPr>
          <a:lstStyle>
            <a:lvl1pPr algn="ctr" defTabSz="914400" rtl="0" eaLnBrk="1" latinLnBrk="0" hangingPunct="1">
              <a:lnSpc>
                <a:spcPct val="90000"/>
              </a:lnSpc>
              <a:spcBef>
                <a:spcPct val="0"/>
              </a:spcBef>
              <a:buNone/>
              <a:defRPr lang="en-US" sz="3600" b="0" i="0" kern="1200" dirty="0">
                <a:solidFill>
                  <a:schemeClr val="tx1"/>
                </a:solidFill>
                <a:latin typeface="Times New Roman" panose="02020603050405020304" pitchFamily="18" charset="0"/>
                <a:ea typeface="+mj-ea"/>
                <a:cs typeface="Times New Roman" panose="02020603050405020304" pitchFamily="18" charset="0"/>
              </a:defRPr>
            </a:lvl1pPr>
          </a:lstStyle>
          <a:p>
            <a:r>
              <a:rPr lang="en-GB" sz="6000" b="1" dirty="0"/>
              <a:t>thank </a:t>
            </a:r>
            <a:r>
              <a:rPr lang="en-GB" sz="6000" b="1" dirty="0">
                <a:solidFill>
                  <a:schemeClr val="accent2"/>
                </a:solidFill>
              </a:rPr>
              <a:t>you</a:t>
            </a:r>
          </a:p>
        </p:txBody>
      </p:sp>
      <p:cxnSp>
        <p:nvCxnSpPr>
          <p:cNvPr id="46" name="Straight Connector 45">
            <a:extLst>
              <a:ext uri="{FF2B5EF4-FFF2-40B4-BE49-F238E27FC236}">
                <a16:creationId xmlns:a16="http://schemas.microsoft.com/office/drawing/2014/main" id="{45851C9B-7A54-3DC1-B7ED-A4E69EB412D8}"/>
              </a:ext>
            </a:extLst>
          </p:cNvPr>
          <p:cNvCxnSpPr>
            <a:cxnSpLocks/>
          </p:cNvCxnSpPr>
          <p:nvPr/>
        </p:nvCxnSpPr>
        <p:spPr>
          <a:xfrm>
            <a:off x="3203239" y="3194540"/>
            <a:ext cx="1440000" cy="0"/>
          </a:xfrm>
          <a:prstGeom prst="line">
            <a:avLst/>
          </a:prstGeom>
          <a:ln w="12700" cap="rnd">
            <a:solidFill>
              <a:schemeClr val="accent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0" name="Freeform 9">
            <a:extLst>
              <a:ext uri="{FF2B5EF4-FFF2-40B4-BE49-F238E27FC236}">
                <a16:creationId xmlns:a16="http://schemas.microsoft.com/office/drawing/2014/main" id="{4A94E57A-2F52-9DFB-A7DF-A32F94D8EC81}"/>
              </a:ext>
            </a:extLst>
          </p:cNvPr>
          <p:cNvSpPr/>
          <p:nvPr/>
        </p:nvSpPr>
        <p:spPr>
          <a:xfrm flipV="1">
            <a:off x="8222916" y="0"/>
            <a:ext cx="3969084" cy="6858000"/>
          </a:xfrm>
          <a:custGeom>
            <a:avLst/>
            <a:gdLst>
              <a:gd name="connsiteX0" fmla="*/ 3969084 w 3969084"/>
              <a:gd name="connsiteY0" fmla="*/ 6858000 h 6858000"/>
              <a:gd name="connsiteX1" fmla="*/ 0 w 3969084"/>
              <a:gd name="connsiteY1" fmla="*/ 6858000 h 6858000"/>
              <a:gd name="connsiteX2" fmla="*/ 0 w 3969084"/>
              <a:gd name="connsiteY2" fmla="*/ 0 h 6858000"/>
              <a:gd name="connsiteX3" fmla="*/ 3969084 w 3969084"/>
              <a:gd name="connsiteY3" fmla="*/ 4831344 h 6858000"/>
            </a:gdLst>
            <a:ahLst/>
            <a:cxnLst>
              <a:cxn ang="0">
                <a:pos x="connsiteX0" y="connsiteY0"/>
              </a:cxn>
              <a:cxn ang="0">
                <a:pos x="connsiteX1" y="connsiteY1"/>
              </a:cxn>
              <a:cxn ang="0">
                <a:pos x="connsiteX2" y="connsiteY2"/>
              </a:cxn>
              <a:cxn ang="0">
                <a:pos x="connsiteX3" y="connsiteY3"/>
              </a:cxn>
            </a:cxnLst>
            <a:rect l="l" t="t" r="r" b="b"/>
            <a:pathLst>
              <a:path w="3969084" h="6858000">
                <a:moveTo>
                  <a:pt x="3969084" y="6858000"/>
                </a:moveTo>
                <a:lnTo>
                  <a:pt x="0" y="6858000"/>
                </a:lnTo>
                <a:lnTo>
                  <a:pt x="0" y="0"/>
                </a:lnTo>
                <a:lnTo>
                  <a:pt x="3969084" y="4831344"/>
                </a:lnTo>
                <a:close/>
              </a:path>
            </a:pathLst>
          </a:custGeom>
          <a:solidFill>
            <a:schemeClr val="accent3">
              <a:lumMod val="60000"/>
              <a:lumOff val="40000"/>
              <a:alpha val="2184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400" dirty="0">
              <a:solidFill>
                <a:schemeClr val="bg1"/>
              </a:solidFill>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D35FB895-E952-A38C-E47C-829B86C97091}"/>
              </a:ext>
            </a:extLst>
          </p:cNvPr>
          <p:cNvSpPr>
            <a:spLocks noGrp="1"/>
          </p:cNvSpPr>
          <p:nvPr>
            <p:ph type="sldNum" sz="quarter" idx="12"/>
          </p:nvPr>
        </p:nvSpPr>
        <p:spPr/>
        <p:txBody>
          <a:bodyPr/>
          <a:lstStyle/>
          <a:p>
            <a:fld id="{2F82BEDF-68CB-494D-95C2-E15CBC927B52}" type="slidenum">
              <a:rPr lang="en-US" smtClean="0"/>
              <a:pPr/>
              <a:t>10</a:t>
            </a:fld>
            <a:endParaRPr lang="en-US" dirty="0"/>
          </a:p>
        </p:txBody>
      </p:sp>
      <p:pic>
        <p:nvPicPr>
          <p:cNvPr id="8" name="Picture 7" descr="A logo with black text&#10;&#10;Description automatically generated">
            <a:extLst>
              <a:ext uri="{FF2B5EF4-FFF2-40B4-BE49-F238E27FC236}">
                <a16:creationId xmlns:a16="http://schemas.microsoft.com/office/drawing/2014/main" id="{51EE2E6E-588E-992B-AE26-3E6D3BB052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813" y="522841"/>
            <a:ext cx="7772400" cy="2750574"/>
          </a:xfrm>
          <a:prstGeom prst="rect">
            <a:avLst/>
          </a:prstGeom>
        </p:spPr>
      </p:pic>
    </p:spTree>
    <p:extLst>
      <p:ext uri="{BB962C8B-B14F-4D97-AF65-F5344CB8AC3E}">
        <p14:creationId xmlns:p14="http://schemas.microsoft.com/office/powerpoint/2010/main" val="3234842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erson standing on a mountain top&#10;&#10;Description automatically generated">
            <a:extLst>
              <a:ext uri="{FF2B5EF4-FFF2-40B4-BE49-F238E27FC236}">
                <a16:creationId xmlns:a16="http://schemas.microsoft.com/office/drawing/2014/main" id="{2870EA0C-EA88-709A-4BEB-A1833385967F}"/>
              </a:ext>
            </a:extLst>
          </p:cNvPr>
          <p:cNvPicPr>
            <a:picLocks noChangeAspect="1"/>
          </p:cNvPicPr>
          <p:nvPr/>
        </p:nvPicPr>
        <p:blipFill rotWithShape="1">
          <a:blip r:embed="rId2">
            <a:alphaModFix amt="85000"/>
            <a:extLst>
              <a:ext uri="{BEBA8EAE-BF5A-486C-A8C5-ECC9F3942E4B}">
                <a14:imgProps xmlns:a14="http://schemas.microsoft.com/office/drawing/2010/main">
                  <a14:imgLayer r:embed="rId3">
                    <a14:imgEffect>
                      <a14:artisticBlur radius="80"/>
                    </a14:imgEffect>
                  </a14:imgLayer>
                </a14:imgProps>
              </a:ext>
              <a:ext uri="{28A0092B-C50C-407E-A947-70E740481C1C}">
                <a14:useLocalDpi xmlns:a14="http://schemas.microsoft.com/office/drawing/2010/main" val="0"/>
              </a:ext>
            </a:extLst>
          </a:blip>
          <a:srcRect t="26256" b="28757"/>
          <a:stretch/>
        </p:blipFill>
        <p:spPr>
          <a:xfrm>
            <a:off x="0" y="0"/>
            <a:ext cx="12192000" cy="6858000"/>
          </a:xfrm>
          <a:prstGeom prst="rect">
            <a:avLst/>
          </a:prstGeom>
          <a:solidFill>
            <a:schemeClr val="tx1"/>
          </a:solidFill>
        </p:spPr>
      </p:pic>
      <p:sp>
        <p:nvSpPr>
          <p:cNvPr id="44" name="Freeform 43">
            <a:extLst>
              <a:ext uri="{FF2B5EF4-FFF2-40B4-BE49-F238E27FC236}">
                <a16:creationId xmlns:a16="http://schemas.microsoft.com/office/drawing/2014/main" id="{3006C4F5-AB5C-154F-9C5C-361ED7FFFE40}"/>
              </a:ext>
            </a:extLst>
          </p:cNvPr>
          <p:cNvSpPr/>
          <p:nvPr/>
        </p:nvSpPr>
        <p:spPr>
          <a:xfrm>
            <a:off x="-1" y="0"/>
            <a:ext cx="8113742" cy="6858000"/>
          </a:xfrm>
          <a:custGeom>
            <a:avLst/>
            <a:gdLst>
              <a:gd name="connsiteX0" fmla="*/ 8113741 w 8113742"/>
              <a:gd name="connsiteY0" fmla="*/ 0 h 6858000"/>
              <a:gd name="connsiteX1" fmla="*/ 8113742 w 8113742"/>
              <a:gd name="connsiteY1" fmla="*/ 0 h 6858000"/>
              <a:gd name="connsiteX2" fmla="*/ 8113742 w 8113742"/>
              <a:gd name="connsiteY2" fmla="*/ 6858000 h 6858000"/>
              <a:gd name="connsiteX3" fmla="*/ 8113741 w 8113742"/>
              <a:gd name="connsiteY3" fmla="*/ 6858000 h 6858000"/>
              <a:gd name="connsiteX4" fmla="*/ 0 w 8113742"/>
              <a:gd name="connsiteY4" fmla="*/ 0 h 6858000"/>
              <a:gd name="connsiteX5" fmla="*/ 2479703 w 8113742"/>
              <a:gd name="connsiteY5" fmla="*/ 0 h 6858000"/>
              <a:gd name="connsiteX6" fmla="*/ 8113741 w 8113742"/>
              <a:gd name="connsiteY6" fmla="*/ 6858000 h 6858000"/>
              <a:gd name="connsiteX7" fmla="*/ 1393541 w 8113742"/>
              <a:gd name="connsiteY7" fmla="*/ 6858000 h 6858000"/>
              <a:gd name="connsiteX8" fmla="*/ 1 w 8113742"/>
              <a:gd name="connsiteY8" fmla="*/ 5376248 h 6858000"/>
              <a:gd name="connsiteX9" fmla="*/ 1 w 8113742"/>
              <a:gd name="connsiteY9" fmla="*/ 6858000 h 6858000"/>
              <a:gd name="connsiteX10" fmla="*/ 0 w 8113742"/>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113742" h="6858000">
                <a:moveTo>
                  <a:pt x="8113741" y="0"/>
                </a:moveTo>
                <a:lnTo>
                  <a:pt x="8113742" y="0"/>
                </a:lnTo>
                <a:lnTo>
                  <a:pt x="8113742" y="6858000"/>
                </a:lnTo>
                <a:lnTo>
                  <a:pt x="8113741" y="6858000"/>
                </a:lnTo>
                <a:close/>
                <a:moveTo>
                  <a:pt x="0" y="0"/>
                </a:moveTo>
                <a:lnTo>
                  <a:pt x="2479703" y="0"/>
                </a:lnTo>
                <a:lnTo>
                  <a:pt x="8113741" y="6858000"/>
                </a:lnTo>
                <a:lnTo>
                  <a:pt x="1393541" y="6858000"/>
                </a:lnTo>
                <a:lnTo>
                  <a:pt x="1" y="5376248"/>
                </a:lnTo>
                <a:lnTo>
                  <a:pt x="1" y="6858000"/>
                </a:lnTo>
                <a:lnTo>
                  <a:pt x="0" y="6858000"/>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400" dirty="0">
              <a:solidFill>
                <a:schemeClr val="bg1"/>
              </a:solidFill>
              <a:latin typeface="Century Gothic" panose="020B0502020202020204" pitchFamily="34" charset="0"/>
            </a:endParaRPr>
          </a:p>
        </p:txBody>
      </p:sp>
      <p:sp>
        <p:nvSpPr>
          <p:cNvPr id="22" name="Right Triangle 21">
            <a:extLst>
              <a:ext uri="{FF2B5EF4-FFF2-40B4-BE49-F238E27FC236}">
                <a16:creationId xmlns:a16="http://schemas.microsoft.com/office/drawing/2014/main" id="{2CB7DA82-951E-D7C8-8B35-7551E73BD626}"/>
              </a:ext>
            </a:extLst>
          </p:cNvPr>
          <p:cNvSpPr/>
          <p:nvPr/>
        </p:nvSpPr>
        <p:spPr>
          <a:xfrm flipH="1" flipV="1">
            <a:off x="4649529" y="0"/>
            <a:ext cx="5634038" cy="6858000"/>
          </a:xfrm>
          <a:prstGeom prst="rtTriangle">
            <a:avLst/>
          </a:prstGeom>
          <a:solidFill>
            <a:schemeClr val="accent3">
              <a:lumMod val="60000"/>
              <a:lumOff val="40000"/>
              <a:alpha val="2184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bg1"/>
              </a:solidFill>
              <a:latin typeface="Century Gothic" panose="020B0502020202020204" pitchFamily="34" charset="0"/>
            </a:endParaRPr>
          </a:p>
        </p:txBody>
      </p:sp>
      <p:sp>
        <p:nvSpPr>
          <p:cNvPr id="23" name="Rectangle 22">
            <a:extLst>
              <a:ext uri="{FF2B5EF4-FFF2-40B4-BE49-F238E27FC236}">
                <a16:creationId xmlns:a16="http://schemas.microsoft.com/office/drawing/2014/main" id="{55F71098-5592-E9DB-9FF7-104E128F8677}"/>
              </a:ext>
            </a:extLst>
          </p:cNvPr>
          <p:cNvSpPr/>
          <p:nvPr/>
        </p:nvSpPr>
        <p:spPr>
          <a:xfrm flipH="1" flipV="1">
            <a:off x="8113741" y="0"/>
            <a:ext cx="4078258" cy="6858000"/>
          </a:xfrm>
          <a:prstGeom prst="rect">
            <a:avLst/>
          </a:prstGeom>
          <a:solidFill>
            <a:schemeClr val="accent3">
              <a:lumMod val="60000"/>
              <a:lumOff val="40000"/>
              <a:alpha val="21842"/>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bg1"/>
              </a:solidFill>
              <a:latin typeface="Century Gothic" panose="020B0502020202020204" pitchFamily="34" charset="0"/>
            </a:endParaRPr>
          </a:p>
        </p:txBody>
      </p:sp>
      <p:sp>
        <p:nvSpPr>
          <p:cNvPr id="37" name="Title 36">
            <a:extLst>
              <a:ext uri="{FF2B5EF4-FFF2-40B4-BE49-F238E27FC236}">
                <a16:creationId xmlns:a16="http://schemas.microsoft.com/office/drawing/2014/main" id="{78804692-3C18-7AF5-F6BC-1B3EC9EEB50D}"/>
              </a:ext>
            </a:extLst>
          </p:cNvPr>
          <p:cNvSpPr>
            <a:spLocks noGrp="1"/>
          </p:cNvSpPr>
          <p:nvPr>
            <p:ph type="title"/>
          </p:nvPr>
        </p:nvSpPr>
        <p:spPr>
          <a:xfrm>
            <a:off x="838200" y="2967335"/>
            <a:ext cx="10515600" cy="923330"/>
          </a:xfrm>
        </p:spPr>
        <p:txBody>
          <a:bodyPr/>
          <a:lstStyle/>
          <a:p>
            <a:r>
              <a:rPr lang="en-IN" sz="6000" b="1" dirty="0">
                <a:solidFill>
                  <a:schemeClr val="accent2"/>
                </a:solidFill>
                <a:latin typeface="Times New Roman" panose="02020603050405020304" pitchFamily="18" charset="0"/>
                <a:cs typeface="Times New Roman" panose="02020603050405020304" pitchFamily="18" charset="0"/>
              </a:rPr>
              <a:t>Contents</a:t>
            </a:r>
          </a:p>
        </p:txBody>
      </p:sp>
      <p:sp>
        <p:nvSpPr>
          <p:cNvPr id="16" name="Text Placeholder 17">
            <a:extLst>
              <a:ext uri="{FF2B5EF4-FFF2-40B4-BE49-F238E27FC236}">
                <a16:creationId xmlns:a16="http://schemas.microsoft.com/office/drawing/2014/main" id="{67E7232C-6675-DBF2-7F1F-32E64583086F}"/>
              </a:ext>
            </a:extLst>
          </p:cNvPr>
          <p:cNvSpPr txBox="1">
            <a:spLocks/>
          </p:cNvSpPr>
          <p:nvPr/>
        </p:nvSpPr>
        <p:spPr>
          <a:xfrm>
            <a:off x="7391641" y="1893174"/>
            <a:ext cx="3811329" cy="3570208"/>
          </a:xfrm>
          <a:prstGeom prst="rect">
            <a:avLst/>
          </a:prstGeom>
        </p:spPr>
        <p:txBody>
          <a:bodyPr vert="horz" wrap="square" lIns="0" tIns="45720" rIns="91440" bIns="45720" rtlCol="0" anchor="ctr">
            <a:spAutoFit/>
          </a:bodyPr>
          <a:lstStyle>
            <a:lvl1pPr marL="216000" indent="-216000" algn="l" defTabSz="914400" rtl="0" eaLnBrk="1" latinLnBrk="0" hangingPunct="1">
              <a:lnSpc>
                <a:spcPct val="100000"/>
              </a:lnSpc>
              <a:spcBef>
                <a:spcPts val="300"/>
              </a:spcBef>
              <a:buClr>
                <a:schemeClr val="accent1"/>
              </a:buClr>
              <a:buFont typeface="Arial" panose="020B0604020202020204" pitchFamily="34" charset="0"/>
              <a:buChar char="•"/>
              <a:defRPr sz="1400" kern="1200">
                <a:solidFill>
                  <a:schemeClr val="tx1">
                    <a:lumMod val="75000"/>
                    <a:lumOff val="25000"/>
                  </a:schemeClr>
                </a:solidFill>
                <a:latin typeface="Raleway" panose="020B0503030101060003" pitchFamily="34" charset="77"/>
                <a:ea typeface="+mn-ea"/>
                <a:cs typeface="+mn-cs"/>
              </a:defRPr>
            </a:lvl1pPr>
            <a:lvl2pPr marL="432000" indent="-216000" algn="l" defTabSz="914400" rtl="0" eaLnBrk="1" latinLnBrk="0" hangingPunct="1">
              <a:lnSpc>
                <a:spcPct val="100000"/>
              </a:lnSpc>
              <a:spcBef>
                <a:spcPts val="300"/>
              </a:spcBef>
              <a:buClr>
                <a:schemeClr val="accent1"/>
              </a:buClr>
              <a:buFont typeface="System Font Regular"/>
              <a:buChar char="–"/>
              <a:defRPr sz="1400" kern="1200">
                <a:solidFill>
                  <a:schemeClr val="tx1">
                    <a:lumMod val="75000"/>
                    <a:lumOff val="25000"/>
                  </a:schemeClr>
                </a:solidFill>
                <a:latin typeface="Raleway" panose="020B0503030101060003" pitchFamily="34" charset="77"/>
                <a:ea typeface="+mn-ea"/>
                <a:cs typeface="+mn-cs"/>
              </a:defRPr>
            </a:lvl2pPr>
            <a:lvl3pPr marL="648000" indent="-216000" algn="l" defTabSz="914400" rtl="0" eaLnBrk="1" latinLnBrk="0" hangingPunct="1">
              <a:lnSpc>
                <a:spcPct val="100000"/>
              </a:lnSpc>
              <a:spcBef>
                <a:spcPts val="300"/>
              </a:spcBef>
              <a:buClr>
                <a:schemeClr val="accent1"/>
              </a:buClr>
              <a:buSzPct val="85000"/>
              <a:buFont typeface="Wingdings" pitchFamily="2" charset="2"/>
              <a:buChar char="§"/>
              <a:defRPr sz="1400" kern="1200">
                <a:solidFill>
                  <a:schemeClr val="tx1">
                    <a:lumMod val="75000"/>
                    <a:lumOff val="25000"/>
                  </a:schemeClr>
                </a:solidFill>
                <a:latin typeface="Raleway" panose="020B0503030101060003" pitchFamily="34" charset="77"/>
                <a:ea typeface="+mn-ea"/>
                <a:cs typeface="+mn-cs"/>
              </a:defRPr>
            </a:lvl3pPr>
            <a:lvl4pPr marL="864000" indent="-216000" algn="l" defTabSz="914400" rtl="0" eaLnBrk="1" latinLnBrk="0" hangingPunct="1">
              <a:lnSpc>
                <a:spcPct val="100000"/>
              </a:lnSpc>
              <a:spcBef>
                <a:spcPts val="300"/>
              </a:spcBef>
              <a:buClr>
                <a:schemeClr val="accent1"/>
              </a:buClr>
              <a:buFont typeface="System Font Regular"/>
              <a:buChar char="–"/>
              <a:defRPr sz="1400" kern="1200">
                <a:solidFill>
                  <a:schemeClr val="tx1">
                    <a:lumMod val="75000"/>
                    <a:lumOff val="25000"/>
                  </a:schemeClr>
                </a:solidFill>
                <a:latin typeface="Raleway" panose="020B0503030101060003" pitchFamily="34" charset="77"/>
                <a:ea typeface="+mn-ea"/>
                <a:cs typeface="+mn-cs"/>
              </a:defRPr>
            </a:lvl4pPr>
            <a:lvl5pPr marL="1080000" indent="-216000" algn="l" defTabSz="914400" rtl="0" eaLnBrk="1" latinLnBrk="0" hangingPunct="1">
              <a:lnSpc>
                <a:spcPct val="100000"/>
              </a:lnSpc>
              <a:spcBef>
                <a:spcPts val="300"/>
              </a:spcBef>
              <a:buClr>
                <a:schemeClr val="accent1"/>
              </a:buClr>
              <a:buFont typeface="Arial" panose="020B0604020202020204" pitchFamily="34" charset="0"/>
              <a:buChar char="•"/>
              <a:defRPr sz="1400" kern="1200">
                <a:solidFill>
                  <a:schemeClr val="tx1">
                    <a:lumMod val="75000"/>
                    <a:lumOff val="25000"/>
                  </a:schemeClr>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b="1" dirty="0">
                <a:solidFill>
                  <a:schemeClr val="tx1"/>
                </a:solidFill>
                <a:latin typeface="Century Gothic" panose="020B0502020202020204" pitchFamily="34" charset="0"/>
              </a:rPr>
              <a:t>Definition and Purpose</a:t>
            </a:r>
          </a:p>
          <a:p>
            <a:pPr marL="0" lvl="0" indent="0">
              <a:buNone/>
            </a:pPr>
            <a:endParaRPr lang="en-US" dirty="0">
              <a:solidFill>
                <a:schemeClr val="tx1"/>
              </a:solidFill>
              <a:latin typeface="Century Gothic" panose="020B0502020202020204" pitchFamily="34" charset="0"/>
            </a:endParaRPr>
          </a:p>
          <a:p>
            <a:pPr marL="0" lvl="0" indent="0">
              <a:buNone/>
            </a:pPr>
            <a:endParaRPr lang="en-US" dirty="0">
              <a:solidFill>
                <a:schemeClr val="tx1"/>
              </a:solidFill>
              <a:latin typeface="Century Gothic" panose="020B0502020202020204" pitchFamily="34" charset="0"/>
            </a:endParaRPr>
          </a:p>
          <a:p>
            <a:pPr marL="0" lvl="0" indent="0">
              <a:buNone/>
            </a:pPr>
            <a:r>
              <a:rPr lang="en-US" b="1" dirty="0">
                <a:solidFill>
                  <a:schemeClr val="tx1"/>
                </a:solidFill>
                <a:latin typeface="Century Gothic" panose="020B0502020202020204" pitchFamily="34" charset="0"/>
              </a:rPr>
              <a:t>Creating Integration Guiding Principles</a:t>
            </a:r>
          </a:p>
          <a:p>
            <a:pPr marL="0" lvl="0" indent="0">
              <a:buNone/>
            </a:pPr>
            <a:endParaRPr lang="en-US" b="1" dirty="0">
              <a:solidFill>
                <a:schemeClr val="tx1"/>
              </a:solidFill>
              <a:latin typeface="Century Gothic" panose="020B0502020202020204" pitchFamily="34" charset="0"/>
            </a:endParaRPr>
          </a:p>
          <a:p>
            <a:pPr marL="0" lvl="0" indent="0">
              <a:buNone/>
            </a:pPr>
            <a:endParaRPr lang="en-US" dirty="0">
              <a:solidFill>
                <a:schemeClr val="tx1"/>
              </a:solidFill>
              <a:latin typeface="Century Gothic" panose="020B0502020202020204" pitchFamily="34" charset="0"/>
            </a:endParaRPr>
          </a:p>
          <a:p>
            <a:pPr marL="0" lvl="0" indent="0">
              <a:buNone/>
            </a:pPr>
            <a:r>
              <a:rPr lang="en-US" b="1" dirty="0">
                <a:solidFill>
                  <a:schemeClr val="tx1"/>
                </a:solidFill>
                <a:latin typeface="Century Gothic" panose="020B0502020202020204" pitchFamily="34" charset="0"/>
              </a:rPr>
              <a:t>Integration Guiding Principles</a:t>
            </a:r>
          </a:p>
          <a:p>
            <a:pPr marL="0" lvl="0" indent="0">
              <a:buNone/>
            </a:pPr>
            <a:r>
              <a:rPr lang="en-US" b="1" dirty="0">
                <a:solidFill>
                  <a:schemeClr val="tx1"/>
                </a:solidFill>
                <a:latin typeface="Century Gothic" panose="020B0502020202020204" pitchFamily="34" charset="0"/>
              </a:rPr>
              <a:t> </a:t>
            </a:r>
            <a:br>
              <a:rPr lang="en-US" dirty="0">
                <a:solidFill>
                  <a:schemeClr val="tx1"/>
                </a:solidFill>
                <a:latin typeface="Century Gothic" panose="020B0502020202020204" pitchFamily="34" charset="0"/>
              </a:rPr>
            </a:br>
            <a:r>
              <a:rPr lang="en-US" dirty="0">
                <a:solidFill>
                  <a:schemeClr val="tx1"/>
                </a:solidFill>
                <a:latin typeface="Century Gothic" panose="020B0502020202020204" pitchFamily="34" charset="0"/>
              </a:rPr>
              <a:t>Example 1</a:t>
            </a:r>
          </a:p>
          <a:p>
            <a:pPr marL="0" lvl="0" indent="0">
              <a:buNone/>
            </a:pPr>
            <a:r>
              <a:rPr lang="en-US" dirty="0">
                <a:solidFill>
                  <a:schemeClr val="tx1"/>
                </a:solidFill>
                <a:latin typeface="Century Gothic" panose="020B0502020202020204" pitchFamily="34" charset="0"/>
              </a:rPr>
              <a:t>Example 2</a:t>
            </a:r>
          </a:p>
          <a:p>
            <a:pPr marL="0" lvl="0" indent="0">
              <a:buNone/>
            </a:pPr>
            <a:r>
              <a:rPr lang="en-US" dirty="0">
                <a:solidFill>
                  <a:schemeClr val="tx1"/>
                </a:solidFill>
                <a:latin typeface="Century Gothic" panose="020B0502020202020204" pitchFamily="34" charset="0"/>
              </a:rPr>
              <a:t>Example 3</a:t>
            </a:r>
          </a:p>
          <a:p>
            <a:pPr marL="0" lvl="0" indent="0">
              <a:buNone/>
            </a:pPr>
            <a:r>
              <a:rPr lang="en-US" dirty="0">
                <a:solidFill>
                  <a:schemeClr val="tx1"/>
                </a:solidFill>
                <a:latin typeface="Century Gothic" panose="020B0502020202020204" pitchFamily="34" charset="0"/>
              </a:rPr>
              <a:t>Example 4 </a:t>
            </a:r>
          </a:p>
          <a:p>
            <a:pPr marL="0" indent="0">
              <a:buNone/>
            </a:pPr>
            <a:r>
              <a:rPr lang="en-US" dirty="0">
                <a:solidFill>
                  <a:schemeClr val="tx1"/>
                </a:solidFill>
                <a:latin typeface="Century Gothic" panose="020B0502020202020204" pitchFamily="34" charset="0"/>
              </a:rPr>
              <a:t>Example 5 </a:t>
            </a:r>
          </a:p>
          <a:p>
            <a:pPr marL="0" lvl="0" indent="0">
              <a:buNone/>
            </a:pPr>
            <a:endParaRPr lang="en-US" dirty="0">
              <a:solidFill>
                <a:schemeClr val="tx1"/>
              </a:solidFill>
              <a:latin typeface="Century Gothic" panose="020B0502020202020204" pitchFamily="34" charset="0"/>
            </a:endParaRPr>
          </a:p>
        </p:txBody>
      </p:sp>
      <p:grpSp>
        <p:nvGrpSpPr>
          <p:cNvPr id="6" name="Group 5">
            <a:extLst>
              <a:ext uri="{FF2B5EF4-FFF2-40B4-BE49-F238E27FC236}">
                <a16:creationId xmlns:a16="http://schemas.microsoft.com/office/drawing/2014/main" id="{51CEA7BF-4AF5-BB9F-000D-6B3CC72ED34E}"/>
              </a:ext>
            </a:extLst>
          </p:cNvPr>
          <p:cNvGrpSpPr/>
          <p:nvPr/>
        </p:nvGrpSpPr>
        <p:grpSpPr>
          <a:xfrm>
            <a:off x="7542472" y="2449028"/>
            <a:ext cx="3811329" cy="811227"/>
            <a:chOff x="945403" y="4649738"/>
            <a:chExt cx="4652885" cy="535468"/>
          </a:xfrm>
        </p:grpSpPr>
        <p:cxnSp>
          <p:nvCxnSpPr>
            <p:cNvPr id="33" name="Straight Connector 32">
              <a:extLst>
                <a:ext uri="{FF2B5EF4-FFF2-40B4-BE49-F238E27FC236}">
                  <a16:creationId xmlns:a16="http://schemas.microsoft.com/office/drawing/2014/main" id="{04E8B6F0-C6AE-0709-BFAA-524BE8D141C0}"/>
                </a:ext>
              </a:extLst>
            </p:cNvPr>
            <p:cNvCxnSpPr>
              <a:cxnSpLocks/>
            </p:cNvCxnSpPr>
            <p:nvPr/>
          </p:nvCxnSpPr>
          <p:spPr>
            <a:xfrm>
              <a:off x="945403" y="4649738"/>
              <a:ext cx="4652885" cy="0"/>
            </a:xfrm>
            <a:prstGeom prst="line">
              <a:avLst/>
            </a:prstGeom>
            <a:ln w="3175" cap="rnd">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6B3A847-21ED-2662-0E2E-52143B9403AE}"/>
                </a:ext>
              </a:extLst>
            </p:cNvPr>
            <p:cNvCxnSpPr>
              <a:cxnSpLocks/>
            </p:cNvCxnSpPr>
            <p:nvPr/>
          </p:nvCxnSpPr>
          <p:spPr>
            <a:xfrm>
              <a:off x="945403" y="5185206"/>
              <a:ext cx="4652885" cy="0"/>
            </a:xfrm>
            <a:prstGeom prst="line">
              <a:avLst/>
            </a:prstGeom>
            <a:ln w="3175" cap="rnd">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pic>
        <p:nvPicPr>
          <p:cNvPr id="28" name="Graphic 27" descr="Caret Right outline">
            <a:extLst>
              <a:ext uri="{FF2B5EF4-FFF2-40B4-BE49-F238E27FC236}">
                <a16:creationId xmlns:a16="http://schemas.microsoft.com/office/drawing/2014/main" id="{3D1632C3-70BD-C20E-8930-EE34CE4C440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06085" y="1864893"/>
            <a:ext cx="457200" cy="457200"/>
          </a:xfrm>
          <a:prstGeom prst="rect">
            <a:avLst/>
          </a:prstGeom>
        </p:spPr>
      </p:pic>
      <p:pic>
        <p:nvPicPr>
          <p:cNvPr id="29" name="Graphic 28" descr="Caret Right outline">
            <a:extLst>
              <a:ext uri="{FF2B5EF4-FFF2-40B4-BE49-F238E27FC236}">
                <a16:creationId xmlns:a16="http://schemas.microsoft.com/office/drawing/2014/main" id="{C24A4FA8-5600-34B6-3CE5-242F960705D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06085" y="2620208"/>
            <a:ext cx="457200" cy="457200"/>
          </a:xfrm>
          <a:prstGeom prst="rect">
            <a:avLst/>
          </a:prstGeom>
        </p:spPr>
      </p:pic>
      <p:pic>
        <p:nvPicPr>
          <p:cNvPr id="30" name="Graphic 29" descr="Caret Right outline">
            <a:extLst>
              <a:ext uri="{FF2B5EF4-FFF2-40B4-BE49-F238E27FC236}">
                <a16:creationId xmlns:a16="http://schemas.microsoft.com/office/drawing/2014/main" id="{32386764-8BF1-4B55-BE9C-8D50D636585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06085" y="3374575"/>
            <a:ext cx="457200" cy="457200"/>
          </a:xfrm>
          <a:prstGeom prst="rect">
            <a:avLst/>
          </a:prstGeom>
        </p:spPr>
      </p:pic>
      <p:sp>
        <p:nvSpPr>
          <p:cNvPr id="31" name="Right Triangle 30">
            <a:extLst>
              <a:ext uri="{FF2B5EF4-FFF2-40B4-BE49-F238E27FC236}">
                <a16:creationId xmlns:a16="http://schemas.microsoft.com/office/drawing/2014/main" id="{CB44F775-A0F8-8556-5244-46345B302285}"/>
              </a:ext>
            </a:extLst>
          </p:cNvPr>
          <p:cNvSpPr/>
          <p:nvPr/>
        </p:nvSpPr>
        <p:spPr>
          <a:xfrm flipH="1" flipV="1">
            <a:off x="10798460" y="0"/>
            <a:ext cx="1393540" cy="1481752"/>
          </a:xfrm>
          <a:prstGeom prst="r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bg1"/>
              </a:solidFill>
              <a:latin typeface="Century Gothic" panose="020B0502020202020204" pitchFamily="34" charset="0"/>
            </a:endParaRPr>
          </a:p>
        </p:txBody>
      </p:sp>
      <p:sp>
        <p:nvSpPr>
          <p:cNvPr id="35" name="Right Triangle 34">
            <a:extLst>
              <a:ext uri="{FF2B5EF4-FFF2-40B4-BE49-F238E27FC236}">
                <a16:creationId xmlns:a16="http://schemas.microsoft.com/office/drawing/2014/main" id="{28118589-05BC-FF59-5DFE-0F788DB77740}"/>
              </a:ext>
            </a:extLst>
          </p:cNvPr>
          <p:cNvSpPr/>
          <p:nvPr/>
        </p:nvSpPr>
        <p:spPr>
          <a:xfrm>
            <a:off x="0" y="5376248"/>
            <a:ext cx="1393540" cy="1481752"/>
          </a:xfrm>
          <a:prstGeom prst="rtTriangle">
            <a:avLst/>
          </a:prstGeom>
          <a:solidFill>
            <a:schemeClr val="accent2">
              <a:alpha val="4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bg1"/>
              </a:solidFill>
              <a:latin typeface="Century Gothic" panose="020B0502020202020204" pitchFamily="34" charset="0"/>
            </a:endParaRPr>
          </a:p>
        </p:txBody>
      </p:sp>
      <p:sp>
        <p:nvSpPr>
          <p:cNvPr id="3" name="Slide Number Placeholder 2">
            <a:extLst>
              <a:ext uri="{FF2B5EF4-FFF2-40B4-BE49-F238E27FC236}">
                <a16:creationId xmlns:a16="http://schemas.microsoft.com/office/drawing/2014/main" id="{F8E0F242-4194-BEE9-148E-1BAF005DF54F}"/>
              </a:ext>
            </a:extLst>
          </p:cNvPr>
          <p:cNvSpPr>
            <a:spLocks noGrp="1"/>
          </p:cNvSpPr>
          <p:nvPr>
            <p:ph type="sldNum" sz="quarter" idx="12"/>
          </p:nvPr>
        </p:nvSpPr>
        <p:spPr/>
        <p:txBody>
          <a:bodyPr/>
          <a:lstStyle/>
          <a:p>
            <a:fld id="{2F82BEDF-68CB-494D-95C2-E15CBC927B52}" type="slidenum">
              <a:rPr lang="en-US" smtClean="0"/>
              <a:pPr/>
              <a:t>2</a:t>
            </a:fld>
            <a:endParaRPr lang="en-US" dirty="0"/>
          </a:p>
        </p:txBody>
      </p:sp>
    </p:spTree>
    <p:extLst>
      <p:ext uri="{BB962C8B-B14F-4D97-AF65-F5344CB8AC3E}">
        <p14:creationId xmlns:p14="http://schemas.microsoft.com/office/powerpoint/2010/main" val="2292633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pic>
        <p:nvPicPr>
          <p:cNvPr id="16" name="Picture 15" descr="A group of people standing around a table&#10;&#10;Description automatically generated">
            <a:extLst>
              <a:ext uri="{FF2B5EF4-FFF2-40B4-BE49-F238E27FC236}">
                <a16:creationId xmlns:a16="http://schemas.microsoft.com/office/drawing/2014/main" id="{189EAD6F-CB4C-96EF-3199-57349A757F91}"/>
              </a:ext>
            </a:extLst>
          </p:cNvPr>
          <p:cNvPicPr>
            <a:picLocks noChangeAspect="1"/>
          </p:cNvPicPr>
          <p:nvPr/>
        </p:nvPicPr>
        <p:blipFill>
          <a:blip r:embed="rId3">
            <a:grayscl/>
            <a:extLst>
              <a:ext uri="{28A0092B-C50C-407E-A947-70E740481C1C}">
                <a14:useLocalDpi xmlns:a14="http://schemas.microsoft.com/office/drawing/2010/main" val="0"/>
              </a:ext>
            </a:extLst>
          </a:blip>
          <a:srcRect l="2376" t="5683" b="24605"/>
          <a:stretch>
            <a:fillRect/>
          </a:stretch>
        </p:blipFill>
        <p:spPr>
          <a:xfrm>
            <a:off x="5638135" y="579494"/>
            <a:ext cx="5715665" cy="2719364"/>
          </a:xfrm>
          <a:custGeom>
            <a:avLst/>
            <a:gdLst>
              <a:gd name="connsiteX0" fmla="*/ 0 w 5715665"/>
              <a:gd name="connsiteY0" fmla="*/ 0 h 2719364"/>
              <a:gd name="connsiteX1" fmla="*/ 5715665 w 5715665"/>
              <a:gd name="connsiteY1" fmla="*/ 0 h 2719364"/>
              <a:gd name="connsiteX2" fmla="*/ 5715665 w 5715665"/>
              <a:gd name="connsiteY2" fmla="*/ 2719364 h 2719364"/>
              <a:gd name="connsiteX3" fmla="*/ 0 w 5715665"/>
              <a:gd name="connsiteY3" fmla="*/ 2719364 h 2719364"/>
            </a:gdLst>
            <a:ahLst/>
            <a:cxnLst>
              <a:cxn ang="0">
                <a:pos x="connsiteX0" y="connsiteY0"/>
              </a:cxn>
              <a:cxn ang="0">
                <a:pos x="connsiteX1" y="connsiteY1"/>
              </a:cxn>
              <a:cxn ang="0">
                <a:pos x="connsiteX2" y="connsiteY2"/>
              </a:cxn>
              <a:cxn ang="0">
                <a:pos x="connsiteX3" y="connsiteY3"/>
              </a:cxn>
            </a:cxnLst>
            <a:rect l="l" t="t" r="r" b="b"/>
            <a:pathLst>
              <a:path w="5715665" h="2719364">
                <a:moveTo>
                  <a:pt x="0" y="0"/>
                </a:moveTo>
                <a:lnTo>
                  <a:pt x="5715665" y="0"/>
                </a:lnTo>
                <a:lnTo>
                  <a:pt x="5715665" y="2719364"/>
                </a:lnTo>
                <a:lnTo>
                  <a:pt x="0" y="2719364"/>
                </a:lnTo>
                <a:close/>
              </a:path>
            </a:pathLst>
          </a:custGeom>
        </p:spPr>
      </p:pic>
      <p:sp>
        <p:nvSpPr>
          <p:cNvPr id="9" name="Content Placeholder 5">
            <a:extLst>
              <a:ext uri="{FF2B5EF4-FFF2-40B4-BE49-F238E27FC236}">
                <a16:creationId xmlns:a16="http://schemas.microsoft.com/office/drawing/2014/main" id="{E332D7A7-C9DE-DA22-A865-40D1E1BFE70F}"/>
              </a:ext>
            </a:extLst>
          </p:cNvPr>
          <p:cNvSpPr txBox="1">
            <a:spLocks/>
          </p:cNvSpPr>
          <p:nvPr/>
        </p:nvSpPr>
        <p:spPr>
          <a:xfrm>
            <a:off x="5638135" y="4508791"/>
            <a:ext cx="5944929" cy="1769715"/>
          </a:xfrm>
          <a:prstGeom prst="rect">
            <a:avLst/>
          </a:prstGeom>
        </p:spPr>
        <p:txBody>
          <a:bodyPr vert="horz" wrap="square" lIns="91440" tIns="45720" rIns="91440" bIns="45720" rtlCol="0" anchor="b">
            <a:spAutoFit/>
          </a:bodyPr>
          <a:lstStyle>
            <a:lvl1pPr marL="216000" indent="-216000" algn="l" defTabSz="914400" rtl="0" eaLnBrk="1" latinLnBrk="0" hangingPunct="1">
              <a:lnSpc>
                <a:spcPct val="100000"/>
              </a:lnSpc>
              <a:spcBef>
                <a:spcPts val="300"/>
              </a:spcBef>
              <a:buClr>
                <a:schemeClr val="accent1"/>
              </a:buClr>
              <a:buFont typeface="Arial" panose="020B0604020202020204" pitchFamily="34" charset="0"/>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1pPr>
            <a:lvl2pPr marL="432000" indent="-216000" algn="l" defTabSz="914400" rtl="0" eaLnBrk="1" latinLnBrk="0" hangingPunct="1">
              <a:lnSpc>
                <a:spcPct val="100000"/>
              </a:lnSpc>
              <a:spcBef>
                <a:spcPts val="300"/>
              </a:spcBef>
              <a:buClr>
                <a:schemeClr val="accent1"/>
              </a:buClr>
              <a:buFont typeface="System Font Regular"/>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2pPr>
            <a:lvl3pPr marL="648000" indent="-216000" algn="l" defTabSz="914400" rtl="0" eaLnBrk="1" latinLnBrk="0" hangingPunct="1">
              <a:lnSpc>
                <a:spcPct val="100000"/>
              </a:lnSpc>
              <a:spcBef>
                <a:spcPts val="300"/>
              </a:spcBef>
              <a:buClr>
                <a:schemeClr val="accent1"/>
              </a:buClr>
              <a:buSzPct val="85000"/>
              <a:buFont typeface="Wingdings" pitchFamily="2" charset="2"/>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3pPr>
            <a:lvl4pPr marL="864000" indent="-216000" algn="l" defTabSz="914400" rtl="0" eaLnBrk="1" latinLnBrk="0" hangingPunct="1">
              <a:lnSpc>
                <a:spcPct val="100000"/>
              </a:lnSpc>
              <a:spcBef>
                <a:spcPts val="300"/>
              </a:spcBef>
              <a:buClr>
                <a:schemeClr val="accent1"/>
              </a:buClr>
              <a:buFont typeface="System Font Regular"/>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4pPr>
            <a:lvl5pPr marL="1080000" indent="-216000" algn="l" defTabSz="914400" rtl="0" eaLnBrk="1" latinLnBrk="0" hangingPunct="1">
              <a:lnSpc>
                <a:spcPct val="100000"/>
              </a:lnSpc>
              <a:spcBef>
                <a:spcPts val="300"/>
              </a:spcBef>
              <a:buClr>
                <a:schemeClr val="accent1"/>
              </a:buClr>
              <a:buFont typeface="Arial" panose="020B0604020202020204" pitchFamily="34" charset="0"/>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GB" sz="1200" dirty="0"/>
              <a:t>Provide parameters for rapid and effective decision-making</a:t>
            </a:r>
          </a:p>
          <a:p>
            <a:pPr>
              <a:spcBef>
                <a:spcPts val="600"/>
              </a:spcBef>
            </a:pPr>
            <a:r>
              <a:rPr lang="en-GB" sz="1200" dirty="0"/>
              <a:t>Ensure personal interests and agendas are set aside in favor of decisions that ensure a positive customer experience and successful transition</a:t>
            </a:r>
          </a:p>
          <a:p>
            <a:pPr>
              <a:spcBef>
                <a:spcPts val="600"/>
              </a:spcBef>
            </a:pPr>
            <a:r>
              <a:rPr lang="en-GB" sz="1200" dirty="0"/>
              <a:t>Act as guardrails to keep teams on track</a:t>
            </a:r>
          </a:p>
          <a:p>
            <a:pPr>
              <a:spcBef>
                <a:spcPts val="600"/>
              </a:spcBef>
            </a:pPr>
            <a:r>
              <a:rPr lang="en-GB" sz="1200" dirty="0"/>
              <a:t>Empower integration teams to make expeditious decisions</a:t>
            </a:r>
          </a:p>
          <a:p>
            <a:pPr>
              <a:spcBef>
                <a:spcPts val="600"/>
              </a:spcBef>
            </a:pPr>
            <a:r>
              <a:rPr lang="en-GB" sz="1200" dirty="0"/>
              <a:t>Respect the dignity of people and organizational legacies</a:t>
            </a:r>
          </a:p>
          <a:p>
            <a:pPr>
              <a:spcBef>
                <a:spcPts val="600"/>
              </a:spcBef>
            </a:pPr>
            <a:r>
              <a:rPr lang="en-GB" sz="1200" dirty="0"/>
              <a:t>Advances the mission and values of the combined organizations</a:t>
            </a:r>
          </a:p>
        </p:txBody>
      </p:sp>
      <p:sp>
        <p:nvSpPr>
          <p:cNvPr id="14" name="Content Placeholder 5">
            <a:extLst>
              <a:ext uri="{FF2B5EF4-FFF2-40B4-BE49-F238E27FC236}">
                <a16:creationId xmlns:a16="http://schemas.microsoft.com/office/drawing/2014/main" id="{BBD3259A-F0A1-4C6D-165A-86369B3E9306}"/>
              </a:ext>
            </a:extLst>
          </p:cNvPr>
          <p:cNvSpPr txBox="1">
            <a:spLocks/>
          </p:cNvSpPr>
          <p:nvPr/>
        </p:nvSpPr>
        <p:spPr>
          <a:xfrm>
            <a:off x="837167" y="4508791"/>
            <a:ext cx="3785151" cy="1719189"/>
          </a:xfrm>
          <a:prstGeom prst="rect">
            <a:avLst/>
          </a:prstGeom>
        </p:spPr>
        <p:txBody>
          <a:bodyPr vert="horz" wrap="square" lIns="91440" tIns="45720" rIns="91440" bIns="45720" rtlCol="0">
            <a:spAutoFit/>
          </a:bodyPr>
          <a:lstStyle>
            <a:lvl1pPr marL="216000" indent="-216000" algn="l" defTabSz="914400" rtl="0" eaLnBrk="1" latinLnBrk="0" hangingPunct="1">
              <a:lnSpc>
                <a:spcPct val="100000"/>
              </a:lnSpc>
              <a:spcBef>
                <a:spcPts val="300"/>
              </a:spcBef>
              <a:buClr>
                <a:schemeClr val="accent1"/>
              </a:buClr>
              <a:buFont typeface="Arial" panose="020B0604020202020204" pitchFamily="34" charset="0"/>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1pPr>
            <a:lvl2pPr marL="432000" indent="-216000" algn="l" defTabSz="914400" rtl="0" eaLnBrk="1" latinLnBrk="0" hangingPunct="1">
              <a:lnSpc>
                <a:spcPct val="100000"/>
              </a:lnSpc>
              <a:spcBef>
                <a:spcPts val="300"/>
              </a:spcBef>
              <a:buClr>
                <a:schemeClr val="accent1"/>
              </a:buClr>
              <a:buFont typeface="System Font Regular"/>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2pPr>
            <a:lvl3pPr marL="648000" indent="-216000" algn="l" defTabSz="914400" rtl="0" eaLnBrk="1" latinLnBrk="0" hangingPunct="1">
              <a:lnSpc>
                <a:spcPct val="100000"/>
              </a:lnSpc>
              <a:spcBef>
                <a:spcPts val="300"/>
              </a:spcBef>
              <a:buClr>
                <a:schemeClr val="accent1"/>
              </a:buClr>
              <a:buSzPct val="85000"/>
              <a:buFont typeface="Wingdings" pitchFamily="2" charset="2"/>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3pPr>
            <a:lvl4pPr marL="864000" indent="-216000" algn="l" defTabSz="914400" rtl="0" eaLnBrk="1" latinLnBrk="0" hangingPunct="1">
              <a:lnSpc>
                <a:spcPct val="100000"/>
              </a:lnSpc>
              <a:spcBef>
                <a:spcPts val="300"/>
              </a:spcBef>
              <a:buClr>
                <a:schemeClr val="accent1"/>
              </a:buClr>
              <a:buFont typeface="System Font Regular"/>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4pPr>
            <a:lvl5pPr marL="1080000" indent="-216000" algn="l" defTabSz="914400" rtl="0" eaLnBrk="1" latinLnBrk="0" hangingPunct="1">
              <a:lnSpc>
                <a:spcPct val="100000"/>
              </a:lnSpc>
              <a:spcBef>
                <a:spcPts val="300"/>
              </a:spcBef>
              <a:buClr>
                <a:schemeClr val="accent1"/>
              </a:buClr>
              <a:buFont typeface="Arial" panose="020B0604020202020204" pitchFamily="34" charset="0"/>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en-GB" sz="1200" dirty="0"/>
              <a:t>The principles the integration teams will follow to guide their attitudes and decisions while collaborating to develop and execute the integration plans. Distinct from, but influence integration planning assumptions, integration strategy, and integration objectives.</a:t>
            </a:r>
          </a:p>
        </p:txBody>
      </p:sp>
      <p:sp>
        <p:nvSpPr>
          <p:cNvPr id="25" name="Content Placeholder 5">
            <a:extLst>
              <a:ext uri="{FF2B5EF4-FFF2-40B4-BE49-F238E27FC236}">
                <a16:creationId xmlns:a16="http://schemas.microsoft.com/office/drawing/2014/main" id="{AA530D22-ECE5-E365-0569-F2328160CE65}"/>
              </a:ext>
            </a:extLst>
          </p:cNvPr>
          <p:cNvSpPr txBox="1">
            <a:spLocks/>
          </p:cNvSpPr>
          <p:nvPr/>
        </p:nvSpPr>
        <p:spPr>
          <a:xfrm>
            <a:off x="837167" y="3863664"/>
            <a:ext cx="3785150" cy="461665"/>
          </a:xfrm>
          <a:prstGeom prst="rect">
            <a:avLst/>
          </a:prstGeom>
        </p:spPr>
        <p:txBody>
          <a:bodyPr vert="horz" wrap="square" lIns="91440" tIns="45720" rIns="91440" bIns="45720" rtlCol="0">
            <a:spAutoFit/>
          </a:bodyPr>
          <a:lstStyle>
            <a:lvl1pPr marL="216000" indent="-216000" algn="l" defTabSz="914400" rtl="0" eaLnBrk="1" latinLnBrk="0" hangingPunct="1">
              <a:lnSpc>
                <a:spcPct val="100000"/>
              </a:lnSpc>
              <a:spcBef>
                <a:spcPts val="300"/>
              </a:spcBef>
              <a:buClr>
                <a:schemeClr val="accent1"/>
              </a:buClr>
              <a:buFont typeface="Arial" panose="020B0604020202020204" pitchFamily="34" charset="0"/>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1pPr>
            <a:lvl2pPr marL="432000" indent="-216000" algn="l" defTabSz="914400" rtl="0" eaLnBrk="1" latinLnBrk="0" hangingPunct="1">
              <a:lnSpc>
                <a:spcPct val="100000"/>
              </a:lnSpc>
              <a:spcBef>
                <a:spcPts val="300"/>
              </a:spcBef>
              <a:buClr>
                <a:schemeClr val="accent1"/>
              </a:buClr>
              <a:buFont typeface="System Font Regular"/>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2pPr>
            <a:lvl3pPr marL="648000" indent="-216000" algn="l" defTabSz="914400" rtl="0" eaLnBrk="1" latinLnBrk="0" hangingPunct="1">
              <a:lnSpc>
                <a:spcPct val="100000"/>
              </a:lnSpc>
              <a:spcBef>
                <a:spcPts val="300"/>
              </a:spcBef>
              <a:buClr>
                <a:schemeClr val="accent1"/>
              </a:buClr>
              <a:buSzPct val="85000"/>
              <a:buFont typeface="Wingdings" pitchFamily="2" charset="2"/>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3pPr>
            <a:lvl4pPr marL="864000" indent="-216000" algn="l" defTabSz="914400" rtl="0" eaLnBrk="1" latinLnBrk="0" hangingPunct="1">
              <a:lnSpc>
                <a:spcPct val="100000"/>
              </a:lnSpc>
              <a:spcBef>
                <a:spcPts val="300"/>
              </a:spcBef>
              <a:buClr>
                <a:schemeClr val="accent1"/>
              </a:buClr>
              <a:buFont typeface="System Font Regular"/>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4pPr>
            <a:lvl5pPr marL="1080000" indent="-216000" algn="l" defTabSz="914400" rtl="0" eaLnBrk="1" latinLnBrk="0" hangingPunct="1">
              <a:lnSpc>
                <a:spcPct val="100000"/>
              </a:lnSpc>
              <a:spcBef>
                <a:spcPts val="300"/>
              </a:spcBef>
              <a:buClr>
                <a:schemeClr val="accent1"/>
              </a:buClr>
              <a:buFont typeface="Arial" panose="020B0604020202020204" pitchFamily="34" charset="0"/>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dirty="0">
                <a:solidFill>
                  <a:schemeClr val="accent2"/>
                </a:solidFill>
                <a:latin typeface="Times New Roman" panose="02020603050405020304" pitchFamily="18" charset="0"/>
                <a:cs typeface="Times New Roman" panose="02020603050405020304" pitchFamily="18" charset="0"/>
              </a:rPr>
              <a:t>Definition </a:t>
            </a:r>
          </a:p>
        </p:txBody>
      </p:sp>
      <p:sp>
        <p:nvSpPr>
          <p:cNvPr id="26" name="Content Placeholder 5">
            <a:extLst>
              <a:ext uri="{FF2B5EF4-FFF2-40B4-BE49-F238E27FC236}">
                <a16:creationId xmlns:a16="http://schemas.microsoft.com/office/drawing/2014/main" id="{75AD5ED8-A843-E313-0625-255A5E77C785}"/>
              </a:ext>
            </a:extLst>
          </p:cNvPr>
          <p:cNvSpPr txBox="1">
            <a:spLocks/>
          </p:cNvSpPr>
          <p:nvPr/>
        </p:nvSpPr>
        <p:spPr>
          <a:xfrm>
            <a:off x="5638135" y="3863664"/>
            <a:ext cx="2447145" cy="461665"/>
          </a:xfrm>
          <a:prstGeom prst="rect">
            <a:avLst/>
          </a:prstGeom>
        </p:spPr>
        <p:txBody>
          <a:bodyPr vert="horz" wrap="square" lIns="91440" tIns="45720" rIns="91440" bIns="45720" rtlCol="0">
            <a:spAutoFit/>
          </a:bodyPr>
          <a:lstStyle>
            <a:lvl1pPr marL="216000" indent="-216000" algn="l" defTabSz="914400" rtl="0" eaLnBrk="1" latinLnBrk="0" hangingPunct="1">
              <a:lnSpc>
                <a:spcPct val="100000"/>
              </a:lnSpc>
              <a:spcBef>
                <a:spcPts val="300"/>
              </a:spcBef>
              <a:buClr>
                <a:schemeClr val="accent1"/>
              </a:buClr>
              <a:buFont typeface="Arial" panose="020B0604020202020204" pitchFamily="34" charset="0"/>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1pPr>
            <a:lvl2pPr marL="432000" indent="-216000" algn="l" defTabSz="914400" rtl="0" eaLnBrk="1" latinLnBrk="0" hangingPunct="1">
              <a:lnSpc>
                <a:spcPct val="100000"/>
              </a:lnSpc>
              <a:spcBef>
                <a:spcPts val="300"/>
              </a:spcBef>
              <a:buClr>
                <a:schemeClr val="accent1"/>
              </a:buClr>
              <a:buFont typeface="System Font Regular"/>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2pPr>
            <a:lvl3pPr marL="648000" indent="-216000" algn="l" defTabSz="914400" rtl="0" eaLnBrk="1" latinLnBrk="0" hangingPunct="1">
              <a:lnSpc>
                <a:spcPct val="100000"/>
              </a:lnSpc>
              <a:spcBef>
                <a:spcPts val="300"/>
              </a:spcBef>
              <a:buClr>
                <a:schemeClr val="accent1"/>
              </a:buClr>
              <a:buSzPct val="85000"/>
              <a:buFont typeface="Wingdings" pitchFamily="2" charset="2"/>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3pPr>
            <a:lvl4pPr marL="864000" indent="-216000" algn="l" defTabSz="914400" rtl="0" eaLnBrk="1" latinLnBrk="0" hangingPunct="1">
              <a:lnSpc>
                <a:spcPct val="100000"/>
              </a:lnSpc>
              <a:spcBef>
                <a:spcPts val="300"/>
              </a:spcBef>
              <a:buClr>
                <a:schemeClr val="accent1"/>
              </a:buClr>
              <a:buFont typeface="System Font Regular"/>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4pPr>
            <a:lvl5pPr marL="1080000" indent="-216000" algn="l" defTabSz="914400" rtl="0" eaLnBrk="1" latinLnBrk="0" hangingPunct="1">
              <a:lnSpc>
                <a:spcPct val="100000"/>
              </a:lnSpc>
              <a:spcBef>
                <a:spcPts val="300"/>
              </a:spcBef>
              <a:buClr>
                <a:schemeClr val="accent1"/>
              </a:buClr>
              <a:buFont typeface="Arial" panose="020B0604020202020204" pitchFamily="34" charset="0"/>
              <a:buChar char="•"/>
              <a:defRPr sz="1400" b="0" i="0" kern="1200">
                <a:solidFill>
                  <a:schemeClr val="tx1">
                    <a:lumMod val="75000"/>
                    <a:lumOff val="25000"/>
                  </a:schemeClr>
                </a:solidFill>
                <a:latin typeface="Century Gothic" panose="020B0502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400" dirty="0">
                <a:solidFill>
                  <a:schemeClr val="accent2"/>
                </a:solidFill>
                <a:latin typeface="Times New Roman" panose="02020603050405020304" pitchFamily="18" charset="0"/>
                <a:cs typeface="Times New Roman" panose="02020603050405020304" pitchFamily="18" charset="0"/>
              </a:rPr>
              <a:t>Purpose</a:t>
            </a:r>
          </a:p>
        </p:txBody>
      </p:sp>
      <p:sp>
        <p:nvSpPr>
          <p:cNvPr id="7" name="Title 13">
            <a:extLst>
              <a:ext uri="{FF2B5EF4-FFF2-40B4-BE49-F238E27FC236}">
                <a16:creationId xmlns:a16="http://schemas.microsoft.com/office/drawing/2014/main" id="{E04B3B8C-AD2A-3C0E-DC1B-D7104A6B5CEE}"/>
              </a:ext>
            </a:extLst>
          </p:cNvPr>
          <p:cNvSpPr txBox="1">
            <a:spLocks/>
          </p:cNvSpPr>
          <p:nvPr/>
        </p:nvSpPr>
        <p:spPr>
          <a:xfrm>
            <a:off x="837167" y="2209329"/>
            <a:ext cx="4338430" cy="1089529"/>
          </a:xfrm>
          <a:prstGeom prst="rect">
            <a:avLst/>
          </a:prstGeom>
        </p:spPr>
        <p:txBody>
          <a:bodyPr vert="horz" lIns="90000" tIns="45720" rIns="91440" bIns="45720" rtlCol="0" anchor="b">
            <a:spAutoFit/>
          </a:bodyPr>
          <a:lstStyle>
            <a:lvl1pPr algn="l" defTabSz="914400" rtl="0" eaLnBrk="1" latinLnBrk="0" hangingPunct="1">
              <a:lnSpc>
                <a:spcPct val="90000"/>
              </a:lnSpc>
              <a:spcBef>
                <a:spcPct val="0"/>
              </a:spcBef>
              <a:buNone/>
              <a:defRPr lang="en-US" sz="3600" b="1" i="0" kern="1200" dirty="0">
                <a:solidFill>
                  <a:schemeClr val="tx1"/>
                </a:solidFill>
                <a:latin typeface="Times New Roman" panose="02020603050405020304" pitchFamily="18" charset="0"/>
                <a:ea typeface="+mj-ea"/>
                <a:cs typeface="Times New Roman" panose="02020603050405020304" pitchFamily="18" charset="0"/>
              </a:defRPr>
            </a:lvl1pPr>
          </a:lstStyle>
          <a:p>
            <a:r>
              <a:rPr lang="en-IN" dirty="0">
                <a:sym typeface="Times New Roman"/>
              </a:rPr>
              <a:t>Integration </a:t>
            </a:r>
            <a:br>
              <a:rPr lang="en-IN" dirty="0">
                <a:sym typeface="Times New Roman"/>
              </a:rPr>
            </a:br>
            <a:r>
              <a:rPr lang="en-IN" dirty="0">
                <a:sym typeface="Times New Roman"/>
              </a:rPr>
              <a:t>Guiding Principles</a:t>
            </a:r>
          </a:p>
        </p:txBody>
      </p:sp>
      <p:sp>
        <p:nvSpPr>
          <p:cNvPr id="2" name="Right Triangle 1">
            <a:extLst>
              <a:ext uri="{FF2B5EF4-FFF2-40B4-BE49-F238E27FC236}">
                <a16:creationId xmlns:a16="http://schemas.microsoft.com/office/drawing/2014/main" id="{D4194C47-9891-2198-676A-D7264363A8D8}"/>
              </a:ext>
            </a:extLst>
          </p:cNvPr>
          <p:cNvSpPr/>
          <p:nvPr/>
        </p:nvSpPr>
        <p:spPr>
          <a:xfrm flipH="1" flipV="1">
            <a:off x="10230141" y="2349209"/>
            <a:ext cx="1961859" cy="2388061"/>
          </a:xfrm>
          <a:prstGeom prst="rtTriangle">
            <a:avLst/>
          </a:prstGeom>
          <a:solidFill>
            <a:schemeClr val="accent2">
              <a:lumMod val="40000"/>
              <a:lumOff val="60000"/>
              <a:alpha val="4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bg1"/>
              </a:solidFill>
              <a:latin typeface="Century Gothic" panose="020B0502020202020204" pitchFamily="34" charset="0"/>
            </a:endParaRPr>
          </a:p>
        </p:txBody>
      </p:sp>
      <p:sp>
        <p:nvSpPr>
          <p:cNvPr id="3" name="Right Triangle 2">
            <a:extLst>
              <a:ext uri="{FF2B5EF4-FFF2-40B4-BE49-F238E27FC236}">
                <a16:creationId xmlns:a16="http://schemas.microsoft.com/office/drawing/2014/main" id="{9B2166B8-CB0F-8B90-D400-5CBFE466E893}"/>
              </a:ext>
            </a:extLst>
          </p:cNvPr>
          <p:cNvSpPr/>
          <p:nvPr/>
        </p:nvSpPr>
        <p:spPr>
          <a:xfrm flipH="1">
            <a:off x="9472860" y="0"/>
            <a:ext cx="2719140" cy="3309857"/>
          </a:xfrm>
          <a:prstGeom prst="rtTriangle">
            <a:avLst/>
          </a:prstGeom>
          <a:solidFill>
            <a:schemeClr val="accent3">
              <a:lumMod val="60000"/>
              <a:lumOff val="40000"/>
              <a:alpha val="4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bg1"/>
              </a:solidFill>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2FD8A9EF-1247-6B26-C1E4-301E07767AD9}"/>
              </a:ext>
            </a:extLst>
          </p:cNvPr>
          <p:cNvSpPr>
            <a:spLocks noGrp="1"/>
          </p:cNvSpPr>
          <p:nvPr>
            <p:ph type="sldNum" sz="quarter" idx="12"/>
          </p:nvPr>
        </p:nvSpPr>
        <p:spPr/>
        <p:txBody>
          <a:bodyPr/>
          <a:lstStyle/>
          <a:p>
            <a:fld id="{2F82BEDF-68CB-494D-95C2-E15CBC927B52}" type="slidenum">
              <a:rPr lang="en-US" smtClean="0"/>
              <a:pPr/>
              <a:t>3</a:t>
            </a:fld>
            <a:endParaRPr lang="en-US" dirty="0"/>
          </a:p>
        </p:txBody>
      </p:sp>
      <p:sp>
        <p:nvSpPr>
          <p:cNvPr id="4" name="TextBox 3">
            <a:extLst>
              <a:ext uri="{FF2B5EF4-FFF2-40B4-BE49-F238E27FC236}">
                <a16:creationId xmlns:a16="http://schemas.microsoft.com/office/drawing/2014/main" id="{98F4BD3A-673F-88CD-0706-356C4D09D88E}"/>
              </a:ext>
            </a:extLst>
          </p:cNvPr>
          <p:cNvSpPr txBox="1"/>
          <p:nvPr/>
        </p:nvSpPr>
        <p:spPr>
          <a:xfrm>
            <a:off x="608935" y="6383874"/>
            <a:ext cx="10058400" cy="246221"/>
          </a:xfrm>
          <a:prstGeom prst="rect">
            <a:avLst/>
          </a:prstGeom>
          <a:noFill/>
        </p:spPr>
        <p:txBody>
          <a:bodyPr wrap="square">
            <a:spAutoFit/>
          </a:bodyPr>
          <a:lstStyle/>
          <a:p>
            <a:r>
              <a:rPr lang="en-US" sz="1000" dirty="0">
                <a:solidFill>
                  <a:schemeClr val="tx1">
                    <a:lumMod val="50000"/>
                    <a:lumOff val="50000"/>
                  </a:schemeClr>
                </a:solidFill>
                <a:latin typeface="Century Gothic" panose="020B0502020202020204" pitchFamily="34" charset="0"/>
              </a:rPr>
              <a:t>© 100-Day Advisors    MandAPlaybook.com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23" name="Right Triangle 22">
            <a:extLst>
              <a:ext uri="{FF2B5EF4-FFF2-40B4-BE49-F238E27FC236}">
                <a16:creationId xmlns:a16="http://schemas.microsoft.com/office/drawing/2014/main" id="{84D3BB71-4F84-88E3-BEE4-A1551FAF0A58}"/>
              </a:ext>
            </a:extLst>
          </p:cNvPr>
          <p:cNvSpPr/>
          <p:nvPr/>
        </p:nvSpPr>
        <p:spPr>
          <a:xfrm>
            <a:off x="0" y="0"/>
            <a:ext cx="5634038" cy="6858000"/>
          </a:xfrm>
          <a:prstGeom prst="rtTriangle">
            <a:avLst/>
          </a:prstGeom>
          <a:solidFill>
            <a:schemeClr val="accent2">
              <a:lumMod val="40000"/>
              <a:lumOff val="60000"/>
              <a:alpha val="4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bg1"/>
              </a:solidFill>
              <a:latin typeface="Century Gothic" panose="020B0502020202020204" pitchFamily="34" charset="0"/>
            </a:endParaRPr>
          </a:p>
        </p:txBody>
      </p:sp>
      <p:sp>
        <p:nvSpPr>
          <p:cNvPr id="14" name="Title 13">
            <a:extLst>
              <a:ext uri="{FF2B5EF4-FFF2-40B4-BE49-F238E27FC236}">
                <a16:creationId xmlns:a16="http://schemas.microsoft.com/office/drawing/2014/main" id="{32A5AF5D-C01E-3A37-1F5F-2FCF7BD3B24C}"/>
              </a:ext>
            </a:extLst>
          </p:cNvPr>
          <p:cNvSpPr>
            <a:spLocks noGrp="1"/>
          </p:cNvSpPr>
          <p:nvPr>
            <p:ph type="title"/>
          </p:nvPr>
        </p:nvSpPr>
        <p:spPr>
          <a:xfrm>
            <a:off x="7015370" y="2209329"/>
            <a:ext cx="4338430" cy="1089529"/>
          </a:xfrm>
        </p:spPr>
        <p:txBody>
          <a:bodyPr/>
          <a:lstStyle/>
          <a:p>
            <a:r>
              <a:rPr lang="en-US" dirty="0">
                <a:sym typeface="Times New Roman"/>
              </a:rPr>
              <a:t>Creating Integration </a:t>
            </a:r>
            <a:br>
              <a:rPr lang="en-US" dirty="0">
                <a:sym typeface="Times New Roman"/>
              </a:rPr>
            </a:br>
            <a:r>
              <a:rPr lang="en-IN" dirty="0">
                <a:sym typeface="Times New Roman"/>
              </a:rPr>
              <a:t>Guiding Principles</a:t>
            </a:r>
            <a:endParaRPr lang="en-US" dirty="0">
              <a:sym typeface="Times New Roman"/>
            </a:endParaRPr>
          </a:p>
        </p:txBody>
      </p:sp>
      <p:pic>
        <p:nvPicPr>
          <p:cNvPr id="54" name="Picture 53" descr="Exchanging ideas in the boardroom">
            <a:extLst>
              <a:ext uri="{FF2B5EF4-FFF2-40B4-BE49-F238E27FC236}">
                <a16:creationId xmlns:a16="http://schemas.microsoft.com/office/drawing/2014/main" id="{57947D4C-89CE-2B5A-E5F0-93570578215A}"/>
              </a:ext>
            </a:extLst>
          </p:cNvPr>
          <p:cNvPicPr>
            <a:picLocks noChangeAspect="1"/>
          </p:cNvPicPr>
          <p:nvPr/>
        </p:nvPicPr>
        <p:blipFill rotWithShape="1">
          <a:blip r:embed="rId3">
            <a:grayscl/>
            <a:extLst>
              <a:ext uri="{28A0092B-C50C-407E-A947-70E740481C1C}">
                <a14:useLocalDpi xmlns:a14="http://schemas.microsoft.com/office/drawing/2010/main" val="0"/>
              </a:ext>
            </a:extLst>
          </a:blip>
          <a:srcRect r="4273" b="27688"/>
          <a:stretch/>
        </p:blipFill>
        <p:spPr>
          <a:xfrm>
            <a:off x="838200" y="579494"/>
            <a:ext cx="5393267" cy="2719364"/>
          </a:xfrm>
          <a:custGeom>
            <a:avLst/>
            <a:gdLst>
              <a:gd name="connsiteX0" fmla="*/ 0 w 5634037"/>
              <a:gd name="connsiteY0" fmla="*/ 0 h 2719364"/>
              <a:gd name="connsiteX1" fmla="*/ 5634037 w 5634037"/>
              <a:gd name="connsiteY1" fmla="*/ 0 h 2719364"/>
              <a:gd name="connsiteX2" fmla="*/ 5634037 w 5634037"/>
              <a:gd name="connsiteY2" fmla="*/ 2719364 h 2719364"/>
              <a:gd name="connsiteX3" fmla="*/ 0 w 5634037"/>
              <a:gd name="connsiteY3" fmla="*/ 2719364 h 2719364"/>
            </a:gdLst>
            <a:ahLst/>
            <a:cxnLst>
              <a:cxn ang="0">
                <a:pos x="connsiteX0" y="connsiteY0"/>
              </a:cxn>
              <a:cxn ang="0">
                <a:pos x="connsiteX1" y="connsiteY1"/>
              </a:cxn>
              <a:cxn ang="0">
                <a:pos x="connsiteX2" y="connsiteY2"/>
              </a:cxn>
              <a:cxn ang="0">
                <a:pos x="connsiteX3" y="connsiteY3"/>
              </a:cxn>
            </a:cxnLst>
            <a:rect l="l" t="t" r="r" b="b"/>
            <a:pathLst>
              <a:path w="5634037" h="2719364">
                <a:moveTo>
                  <a:pt x="0" y="0"/>
                </a:moveTo>
                <a:lnTo>
                  <a:pt x="5634037" y="0"/>
                </a:lnTo>
                <a:lnTo>
                  <a:pt x="5634037" y="2719364"/>
                </a:lnTo>
                <a:lnTo>
                  <a:pt x="0" y="2719364"/>
                </a:lnTo>
                <a:close/>
              </a:path>
            </a:pathLst>
          </a:custGeom>
        </p:spPr>
      </p:pic>
      <p:sp>
        <p:nvSpPr>
          <p:cNvPr id="49" name="Right Triangle 48">
            <a:extLst>
              <a:ext uri="{FF2B5EF4-FFF2-40B4-BE49-F238E27FC236}">
                <a16:creationId xmlns:a16="http://schemas.microsoft.com/office/drawing/2014/main" id="{DCAA96CB-DEEE-4730-934F-688D1F592939}"/>
              </a:ext>
            </a:extLst>
          </p:cNvPr>
          <p:cNvSpPr/>
          <p:nvPr/>
        </p:nvSpPr>
        <p:spPr>
          <a:xfrm>
            <a:off x="0" y="334175"/>
            <a:ext cx="1961859" cy="2388061"/>
          </a:xfrm>
          <a:prstGeom prst="rtTriangle">
            <a:avLst/>
          </a:prstGeom>
          <a:solidFill>
            <a:schemeClr val="accent3">
              <a:lumMod val="60000"/>
              <a:lumOff val="40000"/>
              <a:alpha val="4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bg1"/>
              </a:solidFill>
              <a:latin typeface="Century Gothic" panose="020B0502020202020204" pitchFamily="34" charset="0"/>
            </a:endParaRPr>
          </a:p>
        </p:txBody>
      </p:sp>
      <p:sp>
        <p:nvSpPr>
          <p:cNvPr id="26" name="Title 13">
            <a:extLst>
              <a:ext uri="{FF2B5EF4-FFF2-40B4-BE49-F238E27FC236}">
                <a16:creationId xmlns:a16="http://schemas.microsoft.com/office/drawing/2014/main" id="{34979FB1-908B-3FC8-33EF-39D07EA6DC36}"/>
              </a:ext>
            </a:extLst>
          </p:cNvPr>
          <p:cNvSpPr txBox="1">
            <a:spLocks/>
          </p:cNvSpPr>
          <p:nvPr/>
        </p:nvSpPr>
        <p:spPr>
          <a:xfrm>
            <a:off x="988309" y="4301633"/>
            <a:ext cx="1708255" cy="701731"/>
          </a:xfrm>
          <a:prstGeom prst="rect">
            <a:avLst/>
          </a:prstGeom>
        </p:spPr>
        <p:txBody>
          <a:bodyPr vert="horz" wrap="square" lIns="90000" tIns="45720" rIns="91440" bIns="45720" rtlCol="0" anchor="b">
            <a:spAutoFit/>
          </a:bodyPr>
          <a:lstStyle>
            <a:lvl1pPr algn="l" defTabSz="914400" rtl="0" eaLnBrk="1" latinLnBrk="0" hangingPunct="1">
              <a:lnSpc>
                <a:spcPct val="90000"/>
              </a:lnSpc>
              <a:spcBef>
                <a:spcPct val="0"/>
              </a:spcBef>
              <a:buNone/>
              <a:defRPr lang="en-US" sz="3600" b="1" i="0" kern="1200" dirty="0">
                <a:solidFill>
                  <a:schemeClr val="tx1"/>
                </a:solidFill>
                <a:latin typeface="Times New Roman" panose="02020603050405020304" pitchFamily="18" charset="0"/>
                <a:ea typeface="+mj-ea"/>
                <a:cs typeface="Times New Roman" panose="02020603050405020304" pitchFamily="18" charset="0"/>
              </a:defRPr>
            </a:lvl1pPr>
          </a:lstStyle>
          <a:p>
            <a:r>
              <a:rPr lang="en-IN" sz="4400" b="0" dirty="0">
                <a:solidFill>
                  <a:schemeClr val="accent2"/>
                </a:solidFill>
                <a:sym typeface="Times New Roman"/>
              </a:rPr>
              <a:t>1</a:t>
            </a:r>
          </a:p>
        </p:txBody>
      </p:sp>
      <p:sp>
        <p:nvSpPr>
          <p:cNvPr id="29" name="Title 13">
            <a:extLst>
              <a:ext uri="{FF2B5EF4-FFF2-40B4-BE49-F238E27FC236}">
                <a16:creationId xmlns:a16="http://schemas.microsoft.com/office/drawing/2014/main" id="{2CB0829A-7820-8982-9C12-0B0461526C2D}"/>
              </a:ext>
            </a:extLst>
          </p:cNvPr>
          <p:cNvSpPr txBox="1">
            <a:spLocks/>
          </p:cNvSpPr>
          <p:nvPr/>
        </p:nvSpPr>
        <p:spPr>
          <a:xfrm>
            <a:off x="3152618" y="4301633"/>
            <a:ext cx="1708255" cy="701731"/>
          </a:xfrm>
          <a:prstGeom prst="rect">
            <a:avLst/>
          </a:prstGeom>
        </p:spPr>
        <p:txBody>
          <a:bodyPr vert="horz" wrap="square" lIns="90000" tIns="45720" rIns="91440" bIns="45720" rtlCol="0" anchor="b">
            <a:spAutoFit/>
          </a:bodyPr>
          <a:lstStyle>
            <a:lvl1pPr algn="l" defTabSz="914400" rtl="0" eaLnBrk="1" latinLnBrk="0" hangingPunct="1">
              <a:lnSpc>
                <a:spcPct val="90000"/>
              </a:lnSpc>
              <a:spcBef>
                <a:spcPct val="0"/>
              </a:spcBef>
              <a:buNone/>
              <a:defRPr lang="en-US" sz="3600" b="1" i="0" kern="1200" dirty="0">
                <a:solidFill>
                  <a:schemeClr val="tx1"/>
                </a:solidFill>
                <a:latin typeface="Times New Roman" panose="02020603050405020304" pitchFamily="18" charset="0"/>
                <a:ea typeface="+mj-ea"/>
                <a:cs typeface="Times New Roman" panose="02020603050405020304" pitchFamily="18" charset="0"/>
              </a:defRPr>
            </a:lvl1pPr>
          </a:lstStyle>
          <a:p>
            <a:r>
              <a:rPr lang="en-IN" sz="4400" b="0" dirty="0">
                <a:solidFill>
                  <a:schemeClr val="accent2"/>
                </a:solidFill>
                <a:sym typeface="Times New Roman"/>
              </a:rPr>
              <a:t>2</a:t>
            </a:r>
          </a:p>
        </p:txBody>
      </p:sp>
      <p:sp>
        <p:nvSpPr>
          <p:cNvPr id="31" name="Title 13">
            <a:extLst>
              <a:ext uri="{FF2B5EF4-FFF2-40B4-BE49-F238E27FC236}">
                <a16:creationId xmlns:a16="http://schemas.microsoft.com/office/drawing/2014/main" id="{8DBDABDD-49EC-E5D9-4CB1-F11A20653409}"/>
              </a:ext>
            </a:extLst>
          </p:cNvPr>
          <p:cNvSpPr txBox="1">
            <a:spLocks/>
          </p:cNvSpPr>
          <p:nvPr/>
        </p:nvSpPr>
        <p:spPr>
          <a:xfrm>
            <a:off x="5316927" y="4301633"/>
            <a:ext cx="1708255" cy="701731"/>
          </a:xfrm>
          <a:prstGeom prst="rect">
            <a:avLst/>
          </a:prstGeom>
        </p:spPr>
        <p:txBody>
          <a:bodyPr vert="horz" wrap="square" lIns="90000" tIns="45720" rIns="91440" bIns="45720" rtlCol="0" anchor="b">
            <a:spAutoFit/>
          </a:bodyPr>
          <a:lstStyle>
            <a:lvl1pPr algn="l" defTabSz="914400" rtl="0" eaLnBrk="1" latinLnBrk="0" hangingPunct="1">
              <a:lnSpc>
                <a:spcPct val="90000"/>
              </a:lnSpc>
              <a:spcBef>
                <a:spcPct val="0"/>
              </a:spcBef>
              <a:buNone/>
              <a:defRPr lang="en-US" sz="3600" b="1" i="0" kern="1200" dirty="0">
                <a:solidFill>
                  <a:schemeClr val="tx1"/>
                </a:solidFill>
                <a:latin typeface="Times New Roman" panose="02020603050405020304" pitchFamily="18" charset="0"/>
                <a:ea typeface="+mj-ea"/>
                <a:cs typeface="Times New Roman" panose="02020603050405020304" pitchFamily="18" charset="0"/>
              </a:defRPr>
            </a:lvl1pPr>
          </a:lstStyle>
          <a:p>
            <a:r>
              <a:rPr lang="en-IN" sz="4400" b="0" dirty="0">
                <a:solidFill>
                  <a:schemeClr val="accent2"/>
                </a:solidFill>
                <a:sym typeface="Times New Roman"/>
              </a:rPr>
              <a:t>3</a:t>
            </a:r>
          </a:p>
        </p:txBody>
      </p:sp>
      <p:sp>
        <p:nvSpPr>
          <p:cNvPr id="42" name="Title 13">
            <a:extLst>
              <a:ext uri="{FF2B5EF4-FFF2-40B4-BE49-F238E27FC236}">
                <a16:creationId xmlns:a16="http://schemas.microsoft.com/office/drawing/2014/main" id="{4B3465B0-BF96-6B46-4CB2-FDD9CB6960FB}"/>
              </a:ext>
            </a:extLst>
          </p:cNvPr>
          <p:cNvSpPr txBox="1">
            <a:spLocks/>
          </p:cNvSpPr>
          <p:nvPr/>
        </p:nvSpPr>
        <p:spPr>
          <a:xfrm>
            <a:off x="7481236" y="4301633"/>
            <a:ext cx="1708255" cy="701731"/>
          </a:xfrm>
          <a:prstGeom prst="rect">
            <a:avLst/>
          </a:prstGeom>
        </p:spPr>
        <p:txBody>
          <a:bodyPr vert="horz" wrap="square" lIns="90000" tIns="45720" rIns="91440" bIns="45720" rtlCol="0" anchor="b">
            <a:spAutoFit/>
          </a:bodyPr>
          <a:lstStyle>
            <a:lvl1pPr algn="l" defTabSz="914400" rtl="0" eaLnBrk="1" latinLnBrk="0" hangingPunct="1">
              <a:lnSpc>
                <a:spcPct val="90000"/>
              </a:lnSpc>
              <a:spcBef>
                <a:spcPct val="0"/>
              </a:spcBef>
              <a:buNone/>
              <a:defRPr lang="en-US" sz="3600" b="1" i="0" kern="1200" dirty="0">
                <a:solidFill>
                  <a:schemeClr val="tx1"/>
                </a:solidFill>
                <a:latin typeface="Times New Roman" panose="02020603050405020304" pitchFamily="18" charset="0"/>
                <a:ea typeface="+mj-ea"/>
                <a:cs typeface="Times New Roman" panose="02020603050405020304" pitchFamily="18" charset="0"/>
              </a:defRPr>
            </a:lvl1pPr>
          </a:lstStyle>
          <a:p>
            <a:r>
              <a:rPr lang="en-IN" sz="4400" b="0" dirty="0">
                <a:solidFill>
                  <a:schemeClr val="accent2"/>
                </a:solidFill>
                <a:sym typeface="Times New Roman"/>
              </a:rPr>
              <a:t>4</a:t>
            </a:r>
          </a:p>
        </p:txBody>
      </p:sp>
      <p:sp>
        <p:nvSpPr>
          <p:cNvPr id="44" name="Title 13">
            <a:extLst>
              <a:ext uri="{FF2B5EF4-FFF2-40B4-BE49-F238E27FC236}">
                <a16:creationId xmlns:a16="http://schemas.microsoft.com/office/drawing/2014/main" id="{5B29D75A-C740-5653-4A55-4C7082996D15}"/>
              </a:ext>
            </a:extLst>
          </p:cNvPr>
          <p:cNvSpPr txBox="1">
            <a:spLocks/>
          </p:cNvSpPr>
          <p:nvPr/>
        </p:nvSpPr>
        <p:spPr>
          <a:xfrm>
            <a:off x="9645545" y="4301633"/>
            <a:ext cx="1708255" cy="701731"/>
          </a:xfrm>
          <a:prstGeom prst="rect">
            <a:avLst/>
          </a:prstGeom>
        </p:spPr>
        <p:txBody>
          <a:bodyPr vert="horz" wrap="square" lIns="90000" tIns="45720" rIns="91440" bIns="45720" rtlCol="0" anchor="b">
            <a:spAutoFit/>
          </a:bodyPr>
          <a:lstStyle>
            <a:lvl1pPr algn="l" defTabSz="914400" rtl="0" eaLnBrk="1" latinLnBrk="0" hangingPunct="1">
              <a:lnSpc>
                <a:spcPct val="90000"/>
              </a:lnSpc>
              <a:spcBef>
                <a:spcPct val="0"/>
              </a:spcBef>
              <a:buNone/>
              <a:defRPr lang="en-US" sz="3600" b="1" i="0" kern="1200" dirty="0">
                <a:solidFill>
                  <a:schemeClr val="tx1"/>
                </a:solidFill>
                <a:latin typeface="Times New Roman" panose="02020603050405020304" pitchFamily="18" charset="0"/>
                <a:ea typeface="+mj-ea"/>
                <a:cs typeface="Times New Roman" panose="02020603050405020304" pitchFamily="18" charset="0"/>
              </a:defRPr>
            </a:lvl1pPr>
          </a:lstStyle>
          <a:p>
            <a:r>
              <a:rPr lang="en-IN" sz="4400" b="0" dirty="0">
                <a:solidFill>
                  <a:schemeClr val="accent2"/>
                </a:solidFill>
                <a:sym typeface="Times New Roman"/>
              </a:rPr>
              <a:t>5</a:t>
            </a:r>
          </a:p>
        </p:txBody>
      </p:sp>
      <p:sp>
        <p:nvSpPr>
          <p:cNvPr id="25" name="Google Shape;73;g221419db7a2_0_65">
            <a:extLst>
              <a:ext uri="{FF2B5EF4-FFF2-40B4-BE49-F238E27FC236}">
                <a16:creationId xmlns:a16="http://schemas.microsoft.com/office/drawing/2014/main" id="{00E09DE7-05C9-1AE2-02DE-A2C8ABE0B303}"/>
              </a:ext>
            </a:extLst>
          </p:cNvPr>
          <p:cNvSpPr txBox="1"/>
          <p:nvPr/>
        </p:nvSpPr>
        <p:spPr>
          <a:xfrm>
            <a:off x="988310" y="5223074"/>
            <a:ext cx="1708255" cy="400110"/>
          </a:xfrm>
          <a:prstGeom prst="rect">
            <a:avLst/>
          </a:prstGeom>
          <a:noFill/>
          <a:ln>
            <a:noFill/>
          </a:ln>
        </p:spPr>
        <p:txBody>
          <a:bodyPr spcFirstLastPara="1" wrap="square" lIns="0" tIns="0" rIns="0" bIns="0" anchor="t" anchorCtr="0">
            <a:spAutoFit/>
          </a:bodyPr>
          <a:lstStyle>
            <a:defPPr>
              <a:defRPr lang="en-US"/>
            </a:defPPr>
            <a:lvl1pPr marL="91441" marR="314325" lvl="0">
              <a:lnSpc>
                <a:spcPct val="100000"/>
              </a:lnSpc>
              <a:spcAft>
                <a:spcPts val="0"/>
              </a:spcAft>
              <a:buClr>
                <a:schemeClr val="dk1"/>
              </a:buClr>
              <a:buSzPts val="1600"/>
              <a:defRPr sz="1300">
                <a:solidFill>
                  <a:schemeClr val="tx1">
                    <a:lumMod val="75000"/>
                    <a:lumOff val="25000"/>
                  </a:schemeClr>
                </a:solidFill>
                <a:latin typeface="Century Gothic" panose="020B0502020202020204" pitchFamily="34" charset="0"/>
              </a:defRPr>
            </a:lvl1pPr>
          </a:lstStyle>
          <a:p>
            <a:r>
              <a:rPr lang="en-US" dirty="0">
                <a:sym typeface="Times New Roman"/>
              </a:rPr>
              <a:t>Involve key stakeholders</a:t>
            </a:r>
            <a:endParaRPr dirty="0">
              <a:sym typeface="Times New Roman"/>
            </a:endParaRPr>
          </a:p>
        </p:txBody>
      </p:sp>
      <p:sp>
        <p:nvSpPr>
          <p:cNvPr id="28" name="Google Shape;73;g221419db7a2_0_65">
            <a:extLst>
              <a:ext uri="{FF2B5EF4-FFF2-40B4-BE49-F238E27FC236}">
                <a16:creationId xmlns:a16="http://schemas.microsoft.com/office/drawing/2014/main" id="{90B34496-864F-D86B-8CA1-96D1E5EAB520}"/>
              </a:ext>
            </a:extLst>
          </p:cNvPr>
          <p:cNvSpPr txBox="1"/>
          <p:nvPr/>
        </p:nvSpPr>
        <p:spPr>
          <a:xfrm>
            <a:off x="3152618" y="5223074"/>
            <a:ext cx="1708255" cy="1000274"/>
          </a:xfrm>
          <a:prstGeom prst="rect">
            <a:avLst/>
          </a:prstGeom>
          <a:noFill/>
          <a:ln>
            <a:noFill/>
          </a:ln>
        </p:spPr>
        <p:txBody>
          <a:bodyPr spcFirstLastPara="1" wrap="square" lIns="0" tIns="0" rIns="0" bIns="0" anchor="t" anchorCtr="0">
            <a:spAutoFit/>
          </a:bodyPr>
          <a:lstStyle/>
          <a:p>
            <a:pPr marL="91441" marR="314325" lvl="0" rtl="0">
              <a:lnSpc>
                <a:spcPct val="100000"/>
              </a:lnSpc>
              <a:spcAft>
                <a:spcPts val="0"/>
              </a:spcAft>
              <a:buClr>
                <a:schemeClr val="dk1"/>
              </a:buClr>
              <a:buSzPts val="1600"/>
            </a:pPr>
            <a:r>
              <a:rPr lang="en-US" sz="1300" dirty="0">
                <a:solidFill>
                  <a:schemeClr val="tx1">
                    <a:lumMod val="75000"/>
                    <a:lumOff val="25000"/>
                  </a:schemeClr>
                </a:solidFill>
                <a:latin typeface="Century Gothic" panose="020B0502020202020204" pitchFamily="34" charset="0"/>
                <a:sym typeface="Times New Roman"/>
              </a:rPr>
              <a:t>Begin with the investment thesis for the transaction</a:t>
            </a:r>
            <a:endParaRPr sz="1300" dirty="0">
              <a:solidFill>
                <a:schemeClr val="tx1">
                  <a:lumMod val="75000"/>
                  <a:lumOff val="25000"/>
                </a:schemeClr>
              </a:solidFill>
              <a:latin typeface="Century Gothic" panose="020B0502020202020204" pitchFamily="34" charset="0"/>
              <a:sym typeface="Times New Roman"/>
            </a:endParaRPr>
          </a:p>
          <a:p>
            <a:pPr marL="91441" marR="95250" lvl="0" rtl="0">
              <a:lnSpc>
                <a:spcPct val="100000"/>
              </a:lnSpc>
              <a:spcAft>
                <a:spcPts val="0"/>
              </a:spcAft>
              <a:buClr>
                <a:schemeClr val="dk1"/>
              </a:buClr>
              <a:buSzPts val="1600"/>
            </a:pPr>
            <a:endParaRPr sz="1300" dirty="0">
              <a:solidFill>
                <a:schemeClr val="tx1">
                  <a:lumMod val="75000"/>
                  <a:lumOff val="25000"/>
                </a:schemeClr>
              </a:solidFill>
              <a:latin typeface="Century Gothic" panose="020B0502020202020204" pitchFamily="34" charset="0"/>
              <a:sym typeface="Times New Roman"/>
            </a:endParaRPr>
          </a:p>
        </p:txBody>
      </p:sp>
      <p:sp>
        <p:nvSpPr>
          <p:cNvPr id="30" name="Google Shape;73;g221419db7a2_0_65">
            <a:extLst>
              <a:ext uri="{FF2B5EF4-FFF2-40B4-BE49-F238E27FC236}">
                <a16:creationId xmlns:a16="http://schemas.microsoft.com/office/drawing/2014/main" id="{325FF53A-CB7A-6E20-6A3A-129D9F98F66E}"/>
              </a:ext>
            </a:extLst>
          </p:cNvPr>
          <p:cNvSpPr txBox="1"/>
          <p:nvPr/>
        </p:nvSpPr>
        <p:spPr>
          <a:xfrm>
            <a:off x="5316927" y="5223074"/>
            <a:ext cx="1708255" cy="800219"/>
          </a:xfrm>
          <a:prstGeom prst="rect">
            <a:avLst/>
          </a:prstGeom>
          <a:noFill/>
          <a:ln>
            <a:noFill/>
          </a:ln>
        </p:spPr>
        <p:txBody>
          <a:bodyPr spcFirstLastPara="1" wrap="square" lIns="0" tIns="0" rIns="0" bIns="0" anchor="t" anchorCtr="0">
            <a:spAutoFit/>
          </a:bodyPr>
          <a:lstStyle/>
          <a:p>
            <a:pPr marL="91441" marR="95250" lvl="0" rtl="0">
              <a:lnSpc>
                <a:spcPct val="100000"/>
              </a:lnSpc>
              <a:spcAft>
                <a:spcPts val="0"/>
              </a:spcAft>
              <a:buClr>
                <a:schemeClr val="dk1"/>
              </a:buClr>
              <a:buSzPts val="1600"/>
            </a:pPr>
            <a:r>
              <a:rPr lang="en-US" sz="1300" dirty="0">
                <a:solidFill>
                  <a:schemeClr val="tx1">
                    <a:lumMod val="75000"/>
                    <a:lumOff val="25000"/>
                  </a:schemeClr>
                </a:solidFill>
                <a:latin typeface="Century Gothic" panose="020B0502020202020204" pitchFamily="34" charset="0"/>
                <a:sym typeface="Times New Roman"/>
              </a:rPr>
              <a:t>Consider the objectives and value drivers of the integration</a:t>
            </a:r>
            <a:endParaRPr sz="1300" dirty="0">
              <a:solidFill>
                <a:schemeClr val="tx1">
                  <a:lumMod val="75000"/>
                  <a:lumOff val="25000"/>
                </a:schemeClr>
              </a:solidFill>
              <a:latin typeface="Century Gothic" panose="020B0502020202020204" pitchFamily="34" charset="0"/>
              <a:sym typeface="Times New Roman"/>
            </a:endParaRPr>
          </a:p>
        </p:txBody>
      </p:sp>
      <p:sp>
        <p:nvSpPr>
          <p:cNvPr id="41" name="Google Shape;73;g221419db7a2_0_65">
            <a:extLst>
              <a:ext uri="{FF2B5EF4-FFF2-40B4-BE49-F238E27FC236}">
                <a16:creationId xmlns:a16="http://schemas.microsoft.com/office/drawing/2014/main" id="{358D21C0-757A-D8B4-A206-00024C9E3581}"/>
              </a:ext>
            </a:extLst>
          </p:cNvPr>
          <p:cNvSpPr txBox="1"/>
          <p:nvPr/>
        </p:nvSpPr>
        <p:spPr>
          <a:xfrm>
            <a:off x="7481236" y="5223074"/>
            <a:ext cx="1708255" cy="800219"/>
          </a:xfrm>
          <a:prstGeom prst="rect">
            <a:avLst/>
          </a:prstGeom>
          <a:noFill/>
          <a:ln>
            <a:noFill/>
          </a:ln>
        </p:spPr>
        <p:txBody>
          <a:bodyPr spcFirstLastPara="1" wrap="square" lIns="0" tIns="0" rIns="0" bIns="0" anchor="t" anchorCtr="0">
            <a:spAutoFit/>
          </a:bodyPr>
          <a:lstStyle/>
          <a:p>
            <a:pPr marL="91441" marR="0" lvl="0" rtl="0">
              <a:lnSpc>
                <a:spcPct val="100000"/>
              </a:lnSpc>
              <a:spcAft>
                <a:spcPts val="0"/>
              </a:spcAft>
              <a:buClr>
                <a:schemeClr val="dk1"/>
              </a:buClr>
              <a:buSzPts val="1600"/>
            </a:pPr>
            <a:r>
              <a:rPr lang="en-US" sz="1300" dirty="0">
                <a:solidFill>
                  <a:schemeClr val="tx1">
                    <a:lumMod val="75000"/>
                    <a:lumOff val="25000"/>
                  </a:schemeClr>
                </a:solidFill>
                <a:latin typeface="Century Gothic" panose="020B0502020202020204" pitchFamily="34" charset="0"/>
                <a:sym typeface="Times New Roman"/>
              </a:rPr>
              <a:t>Filter through the organization’s Vision, Mission, and Values</a:t>
            </a:r>
            <a:endParaRPr sz="1300" dirty="0">
              <a:solidFill>
                <a:schemeClr val="tx1">
                  <a:lumMod val="75000"/>
                  <a:lumOff val="25000"/>
                </a:schemeClr>
              </a:solidFill>
              <a:latin typeface="Century Gothic" panose="020B0502020202020204" pitchFamily="34" charset="0"/>
              <a:sym typeface="Times New Roman"/>
            </a:endParaRPr>
          </a:p>
        </p:txBody>
      </p:sp>
      <p:sp>
        <p:nvSpPr>
          <p:cNvPr id="43" name="Google Shape;73;g221419db7a2_0_65">
            <a:extLst>
              <a:ext uri="{FF2B5EF4-FFF2-40B4-BE49-F238E27FC236}">
                <a16:creationId xmlns:a16="http://schemas.microsoft.com/office/drawing/2014/main" id="{5FA20A1F-B554-990B-D938-CC03E1710B2E}"/>
              </a:ext>
            </a:extLst>
          </p:cNvPr>
          <p:cNvSpPr txBox="1"/>
          <p:nvPr/>
        </p:nvSpPr>
        <p:spPr>
          <a:xfrm>
            <a:off x="9645545" y="5223074"/>
            <a:ext cx="1708255" cy="600164"/>
          </a:xfrm>
          <a:prstGeom prst="rect">
            <a:avLst/>
          </a:prstGeom>
          <a:noFill/>
          <a:ln>
            <a:noFill/>
          </a:ln>
        </p:spPr>
        <p:txBody>
          <a:bodyPr spcFirstLastPara="1" wrap="square" lIns="0" tIns="0" rIns="0" bIns="0" anchor="t" anchorCtr="0">
            <a:spAutoFit/>
          </a:bodyPr>
          <a:lstStyle/>
          <a:p>
            <a:pPr marL="91441" marR="84455" lvl="0" rtl="0">
              <a:lnSpc>
                <a:spcPct val="100000"/>
              </a:lnSpc>
              <a:spcAft>
                <a:spcPts val="0"/>
              </a:spcAft>
              <a:buClr>
                <a:schemeClr val="dk1"/>
              </a:buClr>
              <a:buSzPts val="1600"/>
            </a:pPr>
            <a:r>
              <a:rPr lang="en-US" sz="1300" dirty="0">
                <a:solidFill>
                  <a:schemeClr val="tx1">
                    <a:lumMod val="75000"/>
                    <a:lumOff val="25000"/>
                  </a:schemeClr>
                </a:solidFill>
                <a:latin typeface="Century Gothic" panose="020B0502020202020204" pitchFamily="34" charset="0"/>
                <a:sym typeface="Times New Roman"/>
              </a:rPr>
              <a:t>Pick a starting point and revise to consensus</a:t>
            </a:r>
            <a:endParaRPr sz="1300" dirty="0">
              <a:solidFill>
                <a:schemeClr val="tx1">
                  <a:lumMod val="75000"/>
                  <a:lumOff val="25000"/>
                </a:schemeClr>
              </a:solidFill>
              <a:latin typeface="Century Gothic" panose="020B0502020202020204" pitchFamily="34" charset="0"/>
              <a:sym typeface="Times New Roman"/>
            </a:endParaRPr>
          </a:p>
        </p:txBody>
      </p:sp>
      <p:sp>
        <p:nvSpPr>
          <p:cNvPr id="3" name="Slide Number Placeholder 2">
            <a:extLst>
              <a:ext uri="{FF2B5EF4-FFF2-40B4-BE49-F238E27FC236}">
                <a16:creationId xmlns:a16="http://schemas.microsoft.com/office/drawing/2014/main" id="{9E0C9B36-F166-813F-82B5-4635270631D9}"/>
              </a:ext>
            </a:extLst>
          </p:cNvPr>
          <p:cNvSpPr>
            <a:spLocks noGrp="1"/>
          </p:cNvSpPr>
          <p:nvPr>
            <p:ph type="sldNum" sz="quarter" idx="12"/>
          </p:nvPr>
        </p:nvSpPr>
        <p:spPr/>
        <p:txBody>
          <a:bodyPr/>
          <a:lstStyle/>
          <a:p>
            <a:fld id="{2F82BEDF-68CB-494D-95C2-E15CBC927B52}" type="slidenum">
              <a:rPr lang="en-US" smtClean="0"/>
              <a:pPr/>
              <a:t>4</a:t>
            </a:fld>
            <a:endParaRPr lang="en-US" dirty="0"/>
          </a:p>
        </p:txBody>
      </p:sp>
      <p:sp>
        <p:nvSpPr>
          <p:cNvPr id="2" name="TextBox 1">
            <a:extLst>
              <a:ext uri="{FF2B5EF4-FFF2-40B4-BE49-F238E27FC236}">
                <a16:creationId xmlns:a16="http://schemas.microsoft.com/office/drawing/2014/main" id="{33688B11-A657-B90B-AEBC-F2E0AEF47660}"/>
              </a:ext>
            </a:extLst>
          </p:cNvPr>
          <p:cNvSpPr txBox="1"/>
          <p:nvPr/>
        </p:nvSpPr>
        <p:spPr>
          <a:xfrm>
            <a:off x="5622469" y="6415801"/>
            <a:ext cx="10058400" cy="246221"/>
          </a:xfrm>
          <a:prstGeom prst="rect">
            <a:avLst/>
          </a:prstGeom>
          <a:noFill/>
        </p:spPr>
        <p:txBody>
          <a:bodyPr wrap="square">
            <a:spAutoFit/>
          </a:bodyPr>
          <a:lstStyle/>
          <a:p>
            <a:r>
              <a:rPr lang="en-US" sz="1000" dirty="0">
                <a:solidFill>
                  <a:schemeClr val="tx1">
                    <a:lumMod val="50000"/>
                    <a:lumOff val="50000"/>
                  </a:schemeClr>
                </a:solidFill>
                <a:latin typeface="Century Gothic" panose="020B0502020202020204" pitchFamily="34" charset="0"/>
              </a:rPr>
              <a:t>© 100-Day Advisors    MandAPlaybook.com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pic>
        <p:nvPicPr>
          <p:cNvPr id="27" name="Picture 26" descr="A group of people working at a table&#10;&#10;Description automatically generated">
            <a:extLst>
              <a:ext uri="{FF2B5EF4-FFF2-40B4-BE49-F238E27FC236}">
                <a16:creationId xmlns:a16="http://schemas.microsoft.com/office/drawing/2014/main" id="{70F1E133-51CF-EA91-8FF3-4A6296F20E0C}"/>
              </a:ext>
            </a:extLst>
          </p:cNvPr>
          <p:cNvPicPr>
            <a:picLocks noChangeAspect="1"/>
          </p:cNvPicPr>
          <p:nvPr/>
        </p:nvPicPr>
        <p:blipFill rotWithShape="1">
          <a:blip r:embed="rId3" cstate="screen">
            <a:grayscl/>
            <a:extLst>
              <a:ext uri="{28A0092B-C50C-407E-A947-70E740481C1C}">
                <a14:useLocalDpi xmlns:a14="http://schemas.microsoft.com/office/drawing/2010/main"/>
              </a:ext>
            </a:extLst>
          </a:blip>
          <a:srcRect/>
          <a:stretch/>
        </p:blipFill>
        <p:spPr>
          <a:xfrm>
            <a:off x="838200" y="2112763"/>
            <a:ext cx="3420707" cy="4745237"/>
          </a:xfrm>
          <a:prstGeom prst="rect">
            <a:avLst/>
          </a:prstGeom>
        </p:spPr>
      </p:pic>
      <p:sp>
        <p:nvSpPr>
          <p:cNvPr id="32" name="Right Triangle 31">
            <a:extLst>
              <a:ext uri="{FF2B5EF4-FFF2-40B4-BE49-F238E27FC236}">
                <a16:creationId xmlns:a16="http://schemas.microsoft.com/office/drawing/2014/main" id="{13294FAF-D519-6433-56B7-2901625617FC}"/>
              </a:ext>
            </a:extLst>
          </p:cNvPr>
          <p:cNvSpPr/>
          <p:nvPr/>
        </p:nvSpPr>
        <p:spPr>
          <a:xfrm flipH="1">
            <a:off x="377678" y="2133599"/>
            <a:ext cx="3881228" cy="4724402"/>
          </a:xfrm>
          <a:prstGeom prst="rtTriangle">
            <a:avLst/>
          </a:prstGeom>
          <a:solidFill>
            <a:schemeClr val="accent1">
              <a:lumMod val="20000"/>
              <a:lumOff val="80000"/>
              <a:alpha val="4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bg1"/>
              </a:solidFill>
              <a:latin typeface="Century Gothic" panose="020B0502020202020204" pitchFamily="34" charset="0"/>
            </a:endParaRPr>
          </a:p>
        </p:txBody>
      </p:sp>
      <p:sp>
        <p:nvSpPr>
          <p:cNvPr id="14" name="Title 13">
            <a:extLst>
              <a:ext uri="{FF2B5EF4-FFF2-40B4-BE49-F238E27FC236}">
                <a16:creationId xmlns:a16="http://schemas.microsoft.com/office/drawing/2014/main" id="{32A5AF5D-C01E-3A37-1F5F-2FCF7BD3B24C}"/>
              </a:ext>
            </a:extLst>
          </p:cNvPr>
          <p:cNvSpPr>
            <a:spLocks noGrp="1"/>
          </p:cNvSpPr>
          <p:nvPr>
            <p:ph type="title"/>
          </p:nvPr>
        </p:nvSpPr>
        <p:spPr>
          <a:xfrm>
            <a:off x="838200" y="542421"/>
            <a:ext cx="10515600" cy="1089529"/>
          </a:xfrm>
        </p:spPr>
        <p:txBody>
          <a:bodyPr/>
          <a:lstStyle/>
          <a:p>
            <a:r>
              <a:rPr lang="en-US" dirty="0">
                <a:sym typeface="Times New Roman"/>
              </a:rPr>
              <a:t>Integration </a:t>
            </a:r>
            <a:br>
              <a:rPr lang="en-US" dirty="0">
                <a:sym typeface="Times New Roman"/>
              </a:rPr>
            </a:br>
            <a:r>
              <a:rPr lang="en-IN" dirty="0">
                <a:sym typeface="Times New Roman"/>
              </a:rPr>
              <a:t>Guiding Principles</a:t>
            </a:r>
            <a:endParaRPr lang="en-US" dirty="0">
              <a:sym typeface="Times New Roman"/>
            </a:endParaRPr>
          </a:p>
        </p:txBody>
      </p:sp>
      <p:sp>
        <p:nvSpPr>
          <p:cNvPr id="9" name="Title 13">
            <a:extLst>
              <a:ext uri="{FF2B5EF4-FFF2-40B4-BE49-F238E27FC236}">
                <a16:creationId xmlns:a16="http://schemas.microsoft.com/office/drawing/2014/main" id="{1E3CE354-FDAD-1DE4-FED7-D4402E403BDD}"/>
              </a:ext>
            </a:extLst>
          </p:cNvPr>
          <p:cNvSpPr txBox="1">
            <a:spLocks/>
          </p:cNvSpPr>
          <p:nvPr/>
        </p:nvSpPr>
        <p:spPr>
          <a:xfrm>
            <a:off x="4986338" y="2318846"/>
            <a:ext cx="6367462" cy="592137"/>
          </a:xfrm>
          <a:prstGeom prst="rect">
            <a:avLst/>
          </a:prstGeom>
        </p:spPr>
        <p:txBody>
          <a:bodyPr vert="horz" wrap="square" lIns="90000" tIns="45720" rIns="91440" bIns="45720" rtlCol="0" anchor="b">
            <a:spAutoFit/>
          </a:bodyPr>
          <a:lstStyle>
            <a:lvl1pPr algn="l" defTabSz="914400" rtl="0" eaLnBrk="1" latinLnBrk="0" hangingPunct="1">
              <a:lnSpc>
                <a:spcPct val="90000"/>
              </a:lnSpc>
              <a:spcBef>
                <a:spcPct val="0"/>
              </a:spcBef>
              <a:buNone/>
              <a:defRPr lang="en-US" sz="3600" b="1" i="0" kern="1200" dirty="0">
                <a:solidFill>
                  <a:schemeClr val="tx1"/>
                </a:solidFill>
                <a:latin typeface="Times New Roman" panose="02020603050405020304" pitchFamily="18" charset="0"/>
                <a:ea typeface="+mj-ea"/>
                <a:cs typeface="Times New Roman" panose="02020603050405020304" pitchFamily="18" charset="0"/>
              </a:defRPr>
            </a:lvl1pPr>
          </a:lstStyle>
          <a:p>
            <a:r>
              <a:rPr lang="en-IN" b="0" dirty="0">
                <a:solidFill>
                  <a:schemeClr val="accent2"/>
                </a:solidFill>
                <a:sym typeface="Times New Roman"/>
              </a:rPr>
              <a:t>Example 1</a:t>
            </a:r>
          </a:p>
        </p:txBody>
      </p:sp>
      <p:sp>
        <p:nvSpPr>
          <p:cNvPr id="10" name="Content Placeholder 4">
            <a:extLst>
              <a:ext uri="{FF2B5EF4-FFF2-40B4-BE49-F238E27FC236}">
                <a16:creationId xmlns:a16="http://schemas.microsoft.com/office/drawing/2014/main" id="{9F405BE1-AC1D-911D-7F6B-5CB4E48945B5}"/>
              </a:ext>
            </a:extLst>
          </p:cNvPr>
          <p:cNvSpPr txBox="1">
            <a:spLocks/>
          </p:cNvSpPr>
          <p:nvPr/>
        </p:nvSpPr>
        <p:spPr>
          <a:xfrm>
            <a:off x="4986338" y="3291869"/>
            <a:ext cx="6367462" cy="2539157"/>
          </a:xfrm>
          <a:prstGeom prst="rect">
            <a:avLst/>
          </a:prstGeom>
        </p:spPr>
        <p:txBody>
          <a:bodyPr vert="horz" wrap="square" lIns="91440" tIns="45720" rIns="91440" bIns="45720" rtlCol="0">
            <a:spAutoFit/>
          </a:bodyPr>
          <a:lstStyle>
            <a:defPPr>
              <a:defRPr lang="en-US"/>
            </a:defPPr>
            <a:lvl1pPr marL="171450" indent="-171450">
              <a:lnSpc>
                <a:spcPct val="100000"/>
              </a:lnSpc>
              <a:spcBef>
                <a:spcPts val="1200"/>
              </a:spcBef>
              <a:spcAft>
                <a:spcPts val="0"/>
              </a:spcAft>
              <a:buClr>
                <a:schemeClr val="accent1"/>
              </a:buClr>
              <a:buFont typeface="Arial" panose="020B0604020202020204" pitchFamily="34" charset="0"/>
              <a:buChar char="•"/>
              <a:defRPr sz="1200" b="0" i="0">
                <a:solidFill>
                  <a:schemeClr val="tx1">
                    <a:lumMod val="75000"/>
                    <a:lumOff val="25000"/>
                  </a:schemeClr>
                </a:solidFill>
                <a:latin typeface="Century Gothic" panose="020B0502020202020204" pitchFamily="34" charset="0"/>
                <a:cs typeface="Arial" panose="020B0604020202020204" pitchFamily="34" charset="0"/>
              </a:defRPr>
            </a:lvl1pPr>
            <a:lvl2pPr marL="432000" indent="-216000">
              <a:lnSpc>
                <a:spcPct val="100000"/>
              </a:lnSpc>
              <a:spcBef>
                <a:spcPts val="300"/>
              </a:spcBef>
              <a:buClr>
                <a:schemeClr val="accent1"/>
              </a:buClr>
              <a:buFont typeface="System Font Regular"/>
              <a:buChar char="–"/>
              <a:defRPr sz="1400" b="0" i="0">
                <a:solidFill>
                  <a:schemeClr val="tx1">
                    <a:lumMod val="75000"/>
                    <a:lumOff val="25000"/>
                  </a:schemeClr>
                </a:solidFill>
                <a:latin typeface="Century Gothic" panose="020B0502020202020204" pitchFamily="34" charset="0"/>
                <a:cs typeface="Arial" panose="020B0604020202020204" pitchFamily="34" charset="0"/>
              </a:defRPr>
            </a:lvl2pPr>
            <a:lvl3pPr marL="648000" indent="-216000">
              <a:lnSpc>
                <a:spcPct val="100000"/>
              </a:lnSpc>
              <a:spcBef>
                <a:spcPts val="300"/>
              </a:spcBef>
              <a:buClr>
                <a:schemeClr val="accent1"/>
              </a:buClr>
              <a:buSzPct val="85000"/>
              <a:buFont typeface="Wingdings" pitchFamily="2" charset="2"/>
              <a:buChar char="§"/>
              <a:defRPr sz="1400" b="0" i="0">
                <a:solidFill>
                  <a:schemeClr val="tx1">
                    <a:lumMod val="75000"/>
                    <a:lumOff val="25000"/>
                  </a:schemeClr>
                </a:solidFill>
                <a:latin typeface="Century Gothic" panose="020B0502020202020204" pitchFamily="34" charset="0"/>
                <a:cs typeface="Arial" panose="020B0604020202020204" pitchFamily="34" charset="0"/>
              </a:defRPr>
            </a:lvl3pPr>
            <a:lvl4pPr marL="864000" indent="-216000">
              <a:lnSpc>
                <a:spcPct val="100000"/>
              </a:lnSpc>
              <a:spcBef>
                <a:spcPts val="300"/>
              </a:spcBef>
              <a:buClr>
                <a:schemeClr val="accent1"/>
              </a:buClr>
              <a:buFont typeface="System Font Regular"/>
              <a:buChar char="–"/>
              <a:defRPr sz="1400" b="0" i="0">
                <a:solidFill>
                  <a:schemeClr val="tx1">
                    <a:lumMod val="75000"/>
                    <a:lumOff val="25000"/>
                  </a:schemeClr>
                </a:solidFill>
                <a:latin typeface="Century Gothic" panose="020B0502020202020204" pitchFamily="34" charset="0"/>
                <a:cs typeface="Arial" panose="020B0604020202020204" pitchFamily="34" charset="0"/>
              </a:defRPr>
            </a:lvl4pPr>
            <a:lvl5pPr marL="1080000" indent="-216000">
              <a:lnSpc>
                <a:spcPct val="100000"/>
              </a:lnSpc>
              <a:spcBef>
                <a:spcPts val="300"/>
              </a:spcBef>
              <a:buClr>
                <a:schemeClr val="accent1"/>
              </a:buClr>
              <a:buFont typeface="Arial" panose="020B0604020202020204" pitchFamily="34" charset="0"/>
              <a:buChar char="•"/>
              <a:defRPr sz="1400" b="0" i="0">
                <a:solidFill>
                  <a:schemeClr val="tx1">
                    <a:lumMod val="75000"/>
                    <a:lumOff val="25000"/>
                  </a:schemeClr>
                </a:solidFill>
                <a:latin typeface="Century Gothic" panose="020B0502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dirty="0"/>
              <a:t>Produce better results together than either company could produce on its own</a:t>
            </a:r>
          </a:p>
          <a:p>
            <a:r>
              <a:rPr lang="en-GB" dirty="0"/>
              <a:t>Provide consistent, excellent level of service for customers around the globe</a:t>
            </a:r>
          </a:p>
          <a:p>
            <a:r>
              <a:rPr lang="en-GB" dirty="0"/>
              <a:t>Share and consider new ideas and alternative viewpoints, but recognize that Acquirer will make the final decisions </a:t>
            </a:r>
          </a:p>
          <a:p>
            <a:r>
              <a:rPr lang="en-GB" dirty="0"/>
              <a:t>Identify the best courses of action quickly and pursue them expeditiously</a:t>
            </a:r>
          </a:p>
          <a:p>
            <a:r>
              <a:rPr lang="en-GB" dirty="0"/>
              <a:t>Communicate openly and honestly, and act with integrity</a:t>
            </a:r>
          </a:p>
          <a:p>
            <a:r>
              <a:rPr lang="en-GB" dirty="0"/>
              <a:t>Understand, protect and preserve the value drivers of the deal</a:t>
            </a:r>
          </a:p>
        </p:txBody>
      </p:sp>
      <p:sp>
        <p:nvSpPr>
          <p:cNvPr id="22" name="Right Triangle 21">
            <a:extLst>
              <a:ext uri="{FF2B5EF4-FFF2-40B4-BE49-F238E27FC236}">
                <a16:creationId xmlns:a16="http://schemas.microsoft.com/office/drawing/2014/main" id="{12749C9D-60FA-9364-648E-5878447DE3CD}"/>
              </a:ext>
            </a:extLst>
          </p:cNvPr>
          <p:cNvSpPr/>
          <p:nvPr/>
        </p:nvSpPr>
        <p:spPr>
          <a:xfrm flipH="1" flipV="1">
            <a:off x="110769" y="2318846"/>
            <a:ext cx="1961859" cy="2388061"/>
          </a:xfrm>
          <a:prstGeom prst="rtTriangle">
            <a:avLst/>
          </a:prstGeom>
          <a:solidFill>
            <a:schemeClr val="accent3">
              <a:lumMod val="60000"/>
              <a:lumOff val="40000"/>
              <a:alpha val="4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bg1"/>
              </a:solidFill>
              <a:latin typeface="Century Gothic" panose="020B0502020202020204" pitchFamily="34" charset="0"/>
            </a:endParaRPr>
          </a:p>
        </p:txBody>
      </p:sp>
      <p:sp>
        <p:nvSpPr>
          <p:cNvPr id="3" name="Slide Number Placeholder 2">
            <a:extLst>
              <a:ext uri="{FF2B5EF4-FFF2-40B4-BE49-F238E27FC236}">
                <a16:creationId xmlns:a16="http://schemas.microsoft.com/office/drawing/2014/main" id="{45A49069-17FF-6097-BA9F-65AF43BC0FD9}"/>
              </a:ext>
            </a:extLst>
          </p:cNvPr>
          <p:cNvSpPr>
            <a:spLocks noGrp="1"/>
          </p:cNvSpPr>
          <p:nvPr>
            <p:ph type="sldNum" sz="quarter" idx="12"/>
          </p:nvPr>
        </p:nvSpPr>
        <p:spPr/>
        <p:txBody>
          <a:bodyPr/>
          <a:lstStyle/>
          <a:p>
            <a:fld id="{2F82BEDF-68CB-494D-95C2-E15CBC927B52}" type="slidenum">
              <a:rPr lang="en-US" smtClean="0"/>
              <a:pPr/>
              <a:t>5</a:t>
            </a:fld>
            <a:endParaRPr lang="en-US" dirty="0"/>
          </a:p>
        </p:txBody>
      </p:sp>
      <p:sp>
        <p:nvSpPr>
          <p:cNvPr id="2" name="TextBox 1">
            <a:extLst>
              <a:ext uri="{FF2B5EF4-FFF2-40B4-BE49-F238E27FC236}">
                <a16:creationId xmlns:a16="http://schemas.microsoft.com/office/drawing/2014/main" id="{0CD144C7-59B6-DD8D-F7AF-1B2112B8DD75}"/>
              </a:ext>
            </a:extLst>
          </p:cNvPr>
          <p:cNvSpPr txBox="1"/>
          <p:nvPr/>
        </p:nvSpPr>
        <p:spPr>
          <a:xfrm>
            <a:off x="4602564" y="6415801"/>
            <a:ext cx="10058400" cy="246221"/>
          </a:xfrm>
          <a:prstGeom prst="rect">
            <a:avLst/>
          </a:prstGeom>
          <a:noFill/>
        </p:spPr>
        <p:txBody>
          <a:bodyPr wrap="square">
            <a:spAutoFit/>
          </a:bodyPr>
          <a:lstStyle/>
          <a:p>
            <a:r>
              <a:rPr lang="en-US" sz="1000" dirty="0">
                <a:solidFill>
                  <a:schemeClr val="tx1">
                    <a:lumMod val="50000"/>
                    <a:lumOff val="50000"/>
                  </a:schemeClr>
                </a:solidFill>
                <a:latin typeface="Century Gothic" panose="020B0502020202020204" pitchFamily="34" charset="0"/>
              </a:rPr>
              <a:t>© 100-Day Advisors    MandAPlaybook.com</a:t>
            </a:r>
          </a:p>
        </p:txBody>
      </p:sp>
    </p:spTree>
    <p:extLst>
      <p:ext uri="{BB962C8B-B14F-4D97-AF65-F5344CB8AC3E}">
        <p14:creationId xmlns:p14="http://schemas.microsoft.com/office/powerpoint/2010/main" val="4254816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pic>
        <p:nvPicPr>
          <p:cNvPr id="6" name="Picture 5" descr="A group of people celebrating in an office&#10;&#10;Description automatically generated">
            <a:extLst>
              <a:ext uri="{FF2B5EF4-FFF2-40B4-BE49-F238E27FC236}">
                <a16:creationId xmlns:a16="http://schemas.microsoft.com/office/drawing/2014/main" id="{F53CB6A9-72F0-0A08-D518-F252339F87A4}"/>
              </a:ext>
            </a:extLst>
          </p:cNvPr>
          <p:cNvPicPr>
            <a:picLocks noChangeAspect="1"/>
          </p:cNvPicPr>
          <p:nvPr/>
        </p:nvPicPr>
        <p:blipFill>
          <a:blip r:embed="rId3" cstate="screen">
            <a:grayscl/>
            <a:extLst>
              <a:ext uri="{28A0092B-C50C-407E-A947-70E740481C1C}">
                <a14:useLocalDpi xmlns:a14="http://schemas.microsoft.com/office/drawing/2010/main"/>
              </a:ext>
            </a:extLst>
          </a:blip>
          <a:srcRect/>
          <a:stretch>
            <a:fillRect/>
          </a:stretch>
        </p:blipFill>
        <p:spPr>
          <a:xfrm>
            <a:off x="838200" y="2112763"/>
            <a:ext cx="3420705" cy="4745237"/>
          </a:xfrm>
          <a:custGeom>
            <a:avLst/>
            <a:gdLst>
              <a:gd name="connsiteX0" fmla="*/ 0 w 3420705"/>
              <a:gd name="connsiteY0" fmla="*/ 0 h 4745237"/>
              <a:gd name="connsiteX1" fmla="*/ 3420705 w 3420705"/>
              <a:gd name="connsiteY1" fmla="*/ 0 h 4745237"/>
              <a:gd name="connsiteX2" fmla="*/ 3420705 w 3420705"/>
              <a:gd name="connsiteY2" fmla="*/ 4745237 h 4745237"/>
              <a:gd name="connsiteX3" fmla="*/ 0 w 3420705"/>
              <a:gd name="connsiteY3" fmla="*/ 4745237 h 4745237"/>
            </a:gdLst>
            <a:ahLst/>
            <a:cxnLst>
              <a:cxn ang="0">
                <a:pos x="connsiteX0" y="connsiteY0"/>
              </a:cxn>
              <a:cxn ang="0">
                <a:pos x="connsiteX1" y="connsiteY1"/>
              </a:cxn>
              <a:cxn ang="0">
                <a:pos x="connsiteX2" y="connsiteY2"/>
              </a:cxn>
              <a:cxn ang="0">
                <a:pos x="connsiteX3" y="connsiteY3"/>
              </a:cxn>
            </a:cxnLst>
            <a:rect l="l" t="t" r="r" b="b"/>
            <a:pathLst>
              <a:path w="3420705" h="4745237">
                <a:moveTo>
                  <a:pt x="0" y="0"/>
                </a:moveTo>
                <a:lnTo>
                  <a:pt x="3420705" y="0"/>
                </a:lnTo>
                <a:lnTo>
                  <a:pt x="3420705" y="4745237"/>
                </a:lnTo>
                <a:lnTo>
                  <a:pt x="0" y="4745237"/>
                </a:lnTo>
                <a:close/>
              </a:path>
            </a:pathLst>
          </a:custGeom>
        </p:spPr>
      </p:pic>
      <p:sp>
        <p:nvSpPr>
          <p:cNvPr id="14" name="Title 13">
            <a:extLst>
              <a:ext uri="{FF2B5EF4-FFF2-40B4-BE49-F238E27FC236}">
                <a16:creationId xmlns:a16="http://schemas.microsoft.com/office/drawing/2014/main" id="{32A5AF5D-C01E-3A37-1F5F-2FCF7BD3B24C}"/>
              </a:ext>
            </a:extLst>
          </p:cNvPr>
          <p:cNvSpPr>
            <a:spLocks noGrp="1"/>
          </p:cNvSpPr>
          <p:nvPr>
            <p:ph type="title"/>
          </p:nvPr>
        </p:nvSpPr>
        <p:spPr>
          <a:xfrm>
            <a:off x="838200" y="542421"/>
            <a:ext cx="10515600" cy="1089529"/>
          </a:xfrm>
        </p:spPr>
        <p:txBody>
          <a:bodyPr/>
          <a:lstStyle/>
          <a:p>
            <a:r>
              <a:rPr lang="en-US" dirty="0">
                <a:sym typeface="Times New Roman"/>
              </a:rPr>
              <a:t>Integration </a:t>
            </a:r>
            <a:br>
              <a:rPr lang="en-US" dirty="0">
                <a:sym typeface="Times New Roman"/>
              </a:rPr>
            </a:br>
            <a:r>
              <a:rPr lang="en-IN" dirty="0">
                <a:sym typeface="Times New Roman"/>
              </a:rPr>
              <a:t>Guiding Principles</a:t>
            </a:r>
            <a:endParaRPr lang="en-US" dirty="0">
              <a:sym typeface="Times New Roman"/>
            </a:endParaRPr>
          </a:p>
        </p:txBody>
      </p:sp>
      <p:grpSp>
        <p:nvGrpSpPr>
          <p:cNvPr id="4" name="Group 3">
            <a:extLst>
              <a:ext uri="{FF2B5EF4-FFF2-40B4-BE49-F238E27FC236}">
                <a16:creationId xmlns:a16="http://schemas.microsoft.com/office/drawing/2014/main" id="{19836EF4-8B39-4167-9AC7-1AE0E7447301}"/>
              </a:ext>
            </a:extLst>
          </p:cNvPr>
          <p:cNvGrpSpPr/>
          <p:nvPr/>
        </p:nvGrpSpPr>
        <p:grpSpPr>
          <a:xfrm>
            <a:off x="4986338" y="2318846"/>
            <a:ext cx="6367462" cy="2604239"/>
            <a:chOff x="4986338" y="2842067"/>
            <a:chExt cx="6367462" cy="2604239"/>
          </a:xfrm>
        </p:grpSpPr>
        <p:sp>
          <p:nvSpPr>
            <p:cNvPr id="9" name="Title 13">
              <a:extLst>
                <a:ext uri="{FF2B5EF4-FFF2-40B4-BE49-F238E27FC236}">
                  <a16:creationId xmlns:a16="http://schemas.microsoft.com/office/drawing/2014/main" id="{1E3CE354-FDAD-1DE4-FED7-D4402E403BDD}"/>
                </a:ext>
              </a:extLst>
            </p:cNvPr>
            <p:cNvSpPr txBox="1">
              <a:spLocks/>
            </p:cNvSpPr>
            <p:nvPr/>
          </p:nvSpPr>
          <p:spPr>
            <a:xfrm>
              <a:off x="4986338" y="2842067"/>
              <a:ext cx="6367462" cy="592137"/>
            </a:xfrm>
            <a:prstGeom prst="rect">
              <a:avLst/>
            </a:prstGeom>
          </p:spPr>
          <p:txBody>
            <a:bodyPr vert="horz" wrap="square" lIns="90000" tIns="45720" rIns="91440" bIns="45720" rtlCol="0" anchor="b">
              <a:spAutoFit/>
            </a:bodyPr>
            <a:lstStyle>
              <a:lvl1pPr algn="l" defTabSz="914400" rtl="0" eaLnBrk="1" latinLnBrk="0" hangingPunct="1">
                <a:lnSpc>
                  <a:spcPct val="90000"/>
                </a:lnSpc>
                <a:spcBef>
                  <a:spcPct val="0"/>
                </a:spcBef>
                <a:buNone/>
                <a:defRPr lang="en-US" sz="3600" b="1" i="0" kern="1200" dirty="0">
                  <a:solidFill>
                    <a:schemeClr val="tx1"/>
                  </a:solidFill>
                  <a:latin typeface="Times New Roman" panose="02020603050405020304" pitchFamily="18" charset="0"/>
                  <a:ea typeface="+mj-ea"/>
                  <a:cs typeface="Times New Roman" panose="02020603050405020304" pitchFamily="18" charset="0"/>
                </a:defRPr>
              </a:lvl1pPr>
            </a:lstStyle>
            <a:p>
              <a:r>
                <a:rPr lang="en-IN" b="0" dirty="0">
                  <a:solidFill>
                    <a:schemeClr val="accent2"/>
                  </a:solidFill>
                  <a:sym typeface="Times New Roman"/>
                </a:rPr>
                <a:t>Example 2</a:t>
              </a:r>
            </a:p>
          </p:txBody>
        </p:sp>
        <p:sp>
          <p:nvSpPr>
            <p:cNvPr id="10" name="Content Placeholder 4">
              <a:extLst>
                <a:ext uri="{FF2B5EF4-FFF2-40B4-BE49-F238E27FC236}">
                  <a16:creationId xmlns:a16="http://schemas.microsoft.com/office/drawing/2014/main" id="{9F405BE1-AC1D-911D-7F6B-5CB4E48945B5}"/>
                </a:ext>
              </a:extLst>
            </p:cNvPr>
            <p:cNvSpPr txBox="1">
              <a:spLocks/>
            </p:cNvSpPr>
            <p:nvPr/>
          </p:nvSpPr>
          <p:spPr>
            <a:xfrm>
              <a:off x="4986338" y="3815090"/>
              <a:ext cx="6367462" cy="1938992"/>
            </a:xfrm>
            <a:prstGeom prst="rect">
              <a:avLst/>
            </a:prstGeom>
          </p:spPr>
          <p:txBody>
            <a:bodyPr vert="horz" wrap="square" lIns="91440" tIns="45720" rIns="91440" bIns="45720" rtlCol="0">
              <a:spAutoFit/>
            </a:bodyPr>
            <a:lstStyle>
              <a:defPPr>
                <a:defRPr lang="en-US"/>
              </a:defPPr>
              <a:lvl1pPr marL="171450" indent="-171450">
                <a:lnSpc>
                  <a:spcPct val="100000"/>
                </a:lnSpc>
                <a:spcBef>
                  <a:spcPts val="1200"/>
                </a:spcBef>
                <a:spcAft>
                  <a:spcPts val="0"/>
                </a:spcAft>
                <a:buClr>
                  <a:schemeClr val="accent1"/>
                </a:buClr>
                <a:buFont typeface="Arial" panose="020B0604020202020204" pitchFamily="34" charset="0"/>
                <a:buChar char="•"/>
                <a:defRPr sz="1200" b="0" i="0">
                  <a:solidFill>
                    <a:schemeClr val="tx1">
                      <a:lumMod val="75000"/>
                      <a:lumOff val="25000"/>
                    </a:schemeClr>
                  </a:solidFill>
                  <a:latin typeface="Century Gothic" panose="020B0502020202020204" pitchFamily="34" charset="0"/>
                  <a:cs typeface="Arial" panose="020B0604020202020204" pitchFamily="34" charset="0"/>
                </a:defRPr>
              </a:lvl1pPr>
              <a:lvl2pPr marL="432000" indent="-216000">
                <a:lnSpc>
                  <a:spcPct val="100000"/>
                </a:lnSpc>
                <a:spcBef>
                  <a:spcPts val="300"/>
                </a:spcBef>
                <a:buClr>
                  <a:schemeClr val="accent1"/>
                </a:buClr>
                <a:buFont typeface="System Font Regular"/>
                <a:buChar char="–"/>
                <a:defRPr sz="1400" b="0" i="0">
                  <a:solidFill>
                    <a:schemeClr val="tx1">
                      <a:lumMod val="75000"/>
                      <a:lumOff val="25000"/>
                    </a:schemeClr>
                  </a:solidFill>
                  <a:latin typeface="Century Gothic" panose="020B0502020202020204" pitchFamily="34" charset="0"/>
                  <a:cs typeface="Arial" panose="020B0604020202020204" pitchFamily="34" charset="0"/>
                </a:defRPr>
              </a:lvl2pPr>
              <a:lvl3pPr marL="648000" indent="-216000">
                <a:lnSpc>
                  <a:spcPct val="100000"/>
                </a:lnSpc>
                <a:spcBef>
                  <a:spcPts val="300"/>
                </a:spcBef>
                <a:buClr>
                  <a:schemeClr val="accent1"/>
                </a:buClr>
                <a:buSzPct val="85000"/>
                <a:buFont typeface="Wingdings" pitchFamily="2" charset="2"/>
                <a:buChar char="§"/>
                <a:defRPr sz="1400" b="0" i="0">
                  <a:solidFill>
                    <a:schemeClr val="tx1">
                      <a:lumMod val="75000"/>
                      <a:lumOff val="25000"/>
                    </a:schemeClr>
                  </a:solidFill>
                  <a:latin typeface="Century Gothic" panose="020B0502020202020204" pitchFamily="34" charset="0"/>
                  <a:cs typeface="Arial" panose="020B0604020202020204" pitchFamily="34" charset="0"/>
                </a:defRPr>
              </a:lvl3pPr>
              <a:lvl4pPr marL="864000" indent="-216000">
                <a:lnSpc>
                  <a:spcPct val="100000"/>
                </a:lnSpc>
                <a:spcBef>
                  <a:spcPts val="300"/>
                </a:spcBef>
                <a:buClr>
                  <a:schemeClr val="accent1"/>
                </a:buClr>
                <a:buFont typeface="System Font Regular"/>
                <a:buChar char="–"/>
                <a:defRPr sz="1400" b="0" i="0">
                  <a:solidFill>
                    <a:schemeClr val="tx1">
                      <a:lumMod val="75000"/>
                      <a:lumOff val="25000"/>
                    </a:schemeClr>
                  </a:solidFill>
                  <a:latin typeface="Century Gothic" panose="020B0502020202020204" pitchFamily="34" charset="0"/>
                  <a:cs typeface="Arial" panose="020B0604020202020204" pitchFamily="34" charset="0"/>
                </a:defRPr>
              </a:lvl4pPr>
              <a:lvl5pPr marL="1080000" indent="-216000">
                <a:lnSpc>
                  <a:spcPct val="100000"/>
                </a:lnSpc>
                <a:spcBef>
                  <a:spcPts val="300"/>
                </a:spcBef>
                <a:buClr>
                  <a:schemeClr val="accent1"/>
                </a:buClr>
                <a:buFont typeface="Arial" panose="020B0604020202020204" pitchFamily="34" charset="0"/>
                <a:buChar char="•"/>
                <a:defRPr sz="1400" b="0" i="0">
                  <a:solidFill>
                    <a:schemeClr val="tx1">
                      <a:lumMod val="75000"/>
                      <a:lumOff val="25000"/>
                    </a:schemeClr>
                  </a:solidFill>
                  <a:latin typeface="Century Gothic" panose="020B0502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sym typeface="Verdana"/>
                </a:rPr>
                <a:t>Preserve Acquiree’s culture and success</a:t>
              </a:r>
            </a:p>
            <a:p>
              <a:r>
                <a:rPr lang="en-US" dirty="0">
                  <a:sym typeface="Verdana"/>
                </a:rPr>
                <a:t>Maintain focus on core business </a:t>
              </a:r>
            </a:p>
            <a:p>
              <a:r>
                <a:rPr lang="en-US" dirty="0">
                  <a:sym typeface="Verdana"/>
                </a:rPr>
                <a:t>Use resources responsibly</a:t>
              </a:r>
            </a:p>
            <a:p>
              <a:r>
                <a:rPr lang="en-US" dirty="0">
                  <a:sym typeface="Verdana"/>
                </a:rPr>
                <a:t>Communicate openly and candidly</a:t>
              </a:r>
            </a:p>
            <a:p>
              <a:r>
                <a:rPr lang="en-US" dirty="0">
                  <a:sym typeface="Verdana"/>
                </a:rPr>
                <a:t>Act with urgency</a:t>
              </a:r>
              <a:endParaRPr lang="en-US" dirty="0"/>
            </a:p>
          </p:txBody>
        </p:sp>
      </p:grpSp>
      <p:sp>
        <p:nvSpPr>
          <p:cNvPr id="11" name="Right Triangle 10">
            <a:extLst>
              <a:ext uri="{FF2B5EF4-FFF2-40B4-BE49-F238E27FC236}">
                <a16:creationId xmlns:a16="http://schemas.microsoft.com/office/drawing/2014/main" id="{A15755A6-EAC4-402C-ECA0-11ED5FBAA3A1}"/>
              </a:ext>
            </a:extLst>
          </p:cNvPr>
          <p:cNvSpPr/>
          <p:nvPr/>
        </p:nvSpPr>
        <p:spPr>
          <a:xfrm flipH="1">
            <a:off x="377678" y="2133599"/>
            <a:ext cx="3881228" cy="4724402"/>
          </a:xfrm>
          <a:prstGeom prst="rtTriangle">
            <a:avLst/>
          </a:prstGeom>
          <a:solidFill>
            <a:schemeClr val="accent1">
              <a:lumMod val="20000"/>
              <a:lumOff val="80000"/>
              <a:alpha val="4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bg1"/>
              </a:solidFill>
              <a:latin typeface="Century Gothic" panose="020B0502020202020204" pitchFamily="34" charset="0"/>
            </a:endParaRPr>
          </a:p>
        </p:txBody>
      </p:sp>
      <p:sp>
        <p:nvSpPr>
          <p:cNvPr id="5" name="Right Triangle 4">
            <a:extLst>
              <a:ext uri="{FF2B5EF4-FFF2-40B4-BE49-F238E27FC236}">
                <a16:creationId xmlns:a16="http://schemas.microsoft.com/office/drawing/2014/main" id="{2C3F5756-07F4-B5FB-0BCA-0ECE338A2DB0}"/>
              </a:ext>
            </a:extLst>
          </p:cNvPr>
          <p:cNvSpPr/>
          <p:nvPr/>
        </p:nvSpPr>
        <p:spPr>
          <a:xfrm flipH="1" flipV="1">
            <a:off x="110769" y="2842800"/>
            <a:ext cx="1961859" cy="2388061"/>
          </a:xfrm>
          <a:prstGeom prst="rtTriangle">
            <a:avLst/>
          </a:prstGeom>
          <a:solidFill>
            <a:schemeClr val="accent3">
              <a:lumMod val="60000"/>
              <a:lumOff val="40000"/>
              <a:alpha val="4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bg1"/>
              </a:solidFill>
              <a:latin typeface="Century Gothic" panose="020B0502020202020204" pitchFamily="34" charset="0"/>
            </a:endParaRPr>
          </a:p>
        </p:txBody>
      </p:sp>
      <p:sp>
        <p:nvSpPr>
          <p:cNvPr id="3" name="Slide Number Placeholder 2">
            <a:extLst>
              <a:ext uri="{FF2B5EF4-FFF2-40B4-BE49-F238E27FC236}">
                <a16:creationId xmlns:a16="http://schemas.microsoft.com/office/drawing/2014/main" id="{C5EC6CFF-EB71-2904-8ED1-3BB2C41702B8}"/>
              </a:ext>
            </a:extLst>
          </p:cNvPr>
          <p:cNvSpPr>
            <a:spLocks noGrp="1"/>
          </p:cNvSpPr>
          <p:nvPr>
            <p:ph type="sldNum" sz="quarter" idx="12"/>
          </p:nvPr>
        </p:nvSpPr>
        <p:spPr/>
        <p:txBody>
          <a:bodyPr/>
          <a:lstStyle/>
          <a:p>
            <a:fld id="{2F82BEDF-68CB-494D-95C2-E15CBC927B52}" type="slidenum">
              <a:rPr lang="en-US" smtClean="0"/>
              <a:pPr/>
              <a:t>6</a:t>
            </a:fld>
            <a:endParaRPr lang="en-US" dirty="0"/>
          </a:p>
        </p:txBody>
      </p:sp>
      <p:sp>
        <p:nvSpPr>
          <p:cNvPr id="2" name="TextBox 1">
            <a:extLst>
              <a:ext uri="{FF2B5EF4-FFF2-40B4-BE49-F238E27FC236}">
                <a16:creationId xmlns:a16="http://schemas.microsoft.com/office/drawing/2014/main" id="{5E115BCB-5F0C-7D89-3765-AB4F0D4C4913}"/>
              </a:ext>
            </a:extLst>
          </p:cNvPr>
          <p:cNvSpPr txBox="1"/>
          <p:nvPr/>
        </p:nvSpPr>
        <p:spPr>
          <a:xfrm>
            <a:off x="4602564" y="6415801"/>
            <a:ext cx="10058400" cy="246221"/>
          </a:xfrm>
          <a:prstGeom prst="rect">
            <a:avLst/>
          </a:prstGeom>
          <a:noFill/>
        </p:spPr>
        <p:txBody>
          <a:bodyPr wrap="square">
            <a:spAutoFit/>
          </a:bodyPr>
          <a:lstStyle/>
          <a:p>
            <a:r>
              <a:rPr lang="en-US" sz="1000" dirty="0">
                <a:solidFill>
                  <a:schemeClr val="tx1">
                    <a:lumMod val="50000"/>
                    <a:lumOff val="50000"/>
                  </a:schemeClr>
                </a:solidFill>
                <a:latin typeface="Century Gothic" panose="020B0502020202020204" pitchFamily="34" charset="0"/>
              </a:rPr>
              <a:t>© 100-Day Advisors    MandAPlaybook.com</a:t>
            </a:r>
          </a:p>
        </p:txBody>
      </p:sp>
    </p:spTree>
    <p:extLst>
      <p:ext uri="{BB962C8B-B14F-4D97-AF65-F5344CB8AC3E}">
        <p14:creationId xmlns:p14="http://schemas.microsoft.com/office/powerpoint/2010/main" val="2216454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pic>
        <p:nvPicPr>
          <p:cNvPr id="12" name="Picture 11" descr="A group of people working on computers&#10;&#10;Description automatically generated">
            <a:extLst>
              <a:ext uri="{FF2B5EF4-FFF2-40B4-BE49-F238E27FC236}">
                <a16:creationId xmlns:a16="http://schemas.microsoft.com/office/drawing/2014/main" id="{415253B5-9ACA-C2AE-7136-B233A417B869}"/>
              </a:ext>
            </a:extLst>
          </p:cNvPr>
          <p:cNvPicPr>
            <a:picLocks noChangeAspect="1"/>
          </p:cNvPicPr>
          <p:nvPr/>
        </p:nvPicPr>
        <p:blipFill>
          <a:blip r:embed="rId3" cstate="screen">
            <a:grayscl/>
            <a:extLst>
              <a:ext uri="{28A0092B-C50C-407E-A947-70E740481C1C}">
                <a14:useLocalDpi xmlns:a14="http://schemas.microsoft.com/office/drawing/2010/main"/>
              </a:ext>
            </a:extLst>
          </a:blip>
          <a:srcRect/>
          <a:stretch>
            <a:fillRect/>
          </a:stretch>
        </p:blipFill>
        <p:spPr>
          <a:xfrm>
            <a:off x="838201" y="2112764"/>
            <a:ext cx="3420707" cy="4745237"/>
          </a:xfrm>
          <a:custGeom>
            <a:avLst/>
            <a:gdLst>
              <a:gd name="connsiteX0" fmla="*/ 0 w 3420707"/>
              <a:gd name="connsiteY0" fmla="*/ 0 h 4745237"/>
              <a:gd name="connsiteX1" fmla="*/ 3420707 w 3420707"/>
              <a:gd name="connsiteY1" fmla="*/ 0 h 4745237"/>
              <a:gd name="connsiteX2" fmla="*/ 3420707 w 3420707"/>
              <a:gd name="connsiteY2" fmla="*/ 4745237 h 4745237"/>
              <a:gd name="connsiteX3" fmla="*/ 0 w 3420707"/>
              <a:gd name="connsiteY3" fmla="*/ 4745237 h 4745237"/>
            </a:gdLst>
            <a:ahLst/>
            <a:cxnLst>
              <a:cxn ang="0">
                <a:pos x="connsiteX0" y="connsiteY0"/>
              </a:cxn>
              <a:cxn ang="0">
                <a:pos x="connsiteX1" y="connsiteY1"/>
              </a:cxn>
              <a:cxn ang="0">
                <a:pos x="connsiteX2" y="connsiteY2"/>
              </a:cxn>
              <a:cxn ang="0">
                <a:pos x="connsiteX3" y="connsiteY3"/>
              </a:cxn>
            </a:cxnLst>
            <a:rect l="l" t="t" r="r" b="b"/>
            <a:pathLst>
              <a:path w="3420707" h="4745237">
                <a:moveTo>
                  <a:pt x="0" y="0"/>
                </a:moveTo>
                <a:lnTo>
                  <a:pt x="3420707" y="0"/>
                </a:lnTo>
                <a:lnTo>
                  <a:pt x="3420707" y="4745237"/>
                </a:lnTo>
                <a:lnTo>
                  <a:pt x="0" y="4745237"/>
                </a:lnTo>
                <a:close/>
              </a:path>
            </a:pathLst>
          </a:custGeom>
        </p:spPr>
      </p:pic>
      <p:sp>
        <p:nvSpPr>
          <p:cNvPr id="14" name="Title 13">
            <a:extLst>
              <a:ext uri="{FF2B5EF4-FFF2-40B4-BE49-F238E27FC236}">
                <a16:creationId xmlns:a16="http://schemas.microsoft.com/office/drawing/2014/main" id="{32A5AF5D-C01E-3A37-1F5F-2FCF7BD3B24C}"/>
              </a:ext>
            </a:extLst>
          </p:cNvPr>
          <p:cNvSpPr>
            <a:spLocks noGrp="1"/>
          </p:cNvSpPr>
          <p:nvPr>
            <p:ph type="title"/>
          </p:nvPr>
        </p:nvSpPr>
        <p:spPr>
          <a:xfrm>
            <a:off x="838200" y="542421"/>
            <a:ext cx="10515600" cy="1089529"/>
          </a:xfrm>
        </p:spPr>
        <p:txBody>
          <a:bodyPr/>
          <a:lstStyle/>
          <a:p>
            <a:r>
              <a:rPr lang="en-US" dirty="0">
                <a:sym typeface="Times New Roman"/>
              </a:rPr>
              <a:t>Integration </a:t>
            </a:r>
            <a:br>
              <a:rPr lang="en-US" dirty="0">
                <a:sym typeface="Times New Roman"/>
              </a:rPr>
            </a:br>
            <a:r>
              <a:rPr lang="en-IN" dirty="0">
                <a:sym typeface="Times New Roman"/>
              </a:rPr>
              <a:t>Guiding Principles</a:t>
            </a:r>
            <a:endParaRPr lang="en-US" dirty="0">
              <a:sym typeface="Times New Roman"/>
            </a:endParaRPr>
          </a:p>
        </p:txBody>
      </p:sp>
      <p:sp>
        <p:nvSpPr>
          <p:cNvPr id="9" name="Title 13">
            <a:extLst>
              <a:ext uri="{FF2B5EF4-FFF2-40B4-BE49-F238E27FC236}">
                <a16:creationId xmlns:a16="http://schemas.microsoft.com/office/drawing/2014/main" id="{1E3CE354-FDAD-1DE4-FED7-D4402E403BDD}"/>
              </a:ext>
            </a:extLst>
          </p:cNvPr>
          <p:cNvSpPr txBox="1">
            <a:spLocks/>
          </p:cNvSpPr>
          <p:nvPr/>
        </p:nvSpPr>
        <p:spPr>
          <a:xfrm>
            <a:off x="4986338" y="2318846"/>
            <a:ext cx="6367462" cy="592137"/>
          </a:xfrm>
          <a:prstGeom prst="rect">
            <a:avLst/>
          </a:prstGeom>
        </p:spPr>
        <p:txBody>
          <a:bodyPr vert="horz" wrap="square" lIns="90000" tIns="45720" rIns="91440" bIns="45720" rtlCol="0" anchor="b">
            <a:spAutoFit/>
          </a:bodyPr>
          <a:lstStyle>
            <a:lvl1pPr algn="l" defTabSz="914400" rtl="0" eaLnBrk="1" latinLnBrk="0" hangingPunct="1">
              <a:lnSpc>
                <a:spcPct val="90000"/>
              </a:lnSpc>
              <a:spcBef>
                <a:spcPct val="0"/>
              </a:spcBef>
              <a:buNone/>
              <a:defRPr lang="en-US" sz="3600" b="1" i="0" kern="1200" dirty="0">
                <a:solidFill>
                  <a:schemeClr val="tx1"/>
                </a:solidFill>
                <a:latin typeface="Times New Roman" panose="02020603050405020304" pitchFamily="18" charset="0"/>
                <a:ea typeface="+mj-ea"/>
                <a:cs typeface="Times New Roman" panose="02020603050405020304" pitchFamily="18" charset="0"/>
              </a:defRPr>
            </a:lvl1pPr>
          </a:lstStyle>
          <a:p>
            <a:r>
              <a:rPr lang="en-IN" b="0" dirty="0">
                <a:solidFill>
                  <a:schemeClr val="accent2"/>
                </a:solidFill>
                <a:sym typeface="Times New Roman"/>
              </a:rPr>
              <a:t>Example 3 </a:t>
            </a:r>
          </a:p>
        </p:txBody>
      </p:sp>
      <p:sp>
        <p:nvSpPr>
          <p:cNvPr id="10" name="Content Placeholder 4">
            <a:extLst>
              <a:ext uri="{FF2B5EF4-FFF2-40B4-BE49-F238E27FC236}">
                <a16:creationId xmlns:a16="http://schemas.microsoft.com/office/drawing/2014/main" id="{9F405BE1-AC1D-911D-7F6B-5CB4E48945B5}"/>
              </a:ext>
            </a:extLst>
          </p:cNvPr>
          <p:cNvSpPr txBox="1">
            <a:spLocks/>
          </p:cNvSpPr>
          <p:nvPr/>
        </p:nvSpPr>
        <p:spPr>
          <a:xfrm>
            <a:off x="4986338" y="3291869"/>
            <a:ext cx="6367462" cy="2646878"/>
          </a:xfrm>
          <a:prstGeom prst="rect">
            <a:avLst/>
          </a:prstGeom>
        </p:spPr>
        <p:txBody>
          <a:bodyPr vert="horz" wrap="square" lIns="91440" tIns="45720" rIns="91440" bIns="45720" rtlCol="0">
            <a:spAutoFit/>
          </a:bodyPr>
          <a:lstStyle>
            <a:defPPr>
              <a:defRPr lang="en-US"/>
            </a:defPPr>
            <a:lvl1pPr indent="0">
              <a:lnSpc>
                <a:spcPct val="100000"/>
              </a:lnSpc>
              <a:spcBef>
                <a:spcPts val="1200"/>
              </a:spcBef>
              <a:spcAft>
                <a:spcPts val="600"/>
              </a:spcAft>
              <a:buClr>
                <a:schemeClr val="accent1"/>
              </a:buClr>
              <a:buFont typeface="Arial" panose="020B0604020202020204" pitchFamily="34" charset="0"/>
              <a:buNone/>
              <a:defRPr sz="1200" b="0" i="0">
                <a:solidFill>
                  <a:schemeClr val="tx1">
                    <a:lumMod val="75000"/>
                    <a:lumOff val="25000"/>
                  </a:schemeClr>
                </a:solidFill>
                <a:latin typeface="Century Gothic" panose="020B0502020202020204" pitchFamily="34" charset="0"/>
                <a:cs typeface="Arial" panose="020B0604020202020204" pitchFamily="34" charset="0"/>
              </a:defRPr>
            </a:lvl1pPr>
            <a:lvl2pPr marL="432000" indent="-216000">
              <a:lnSpc>
                <a:spcPct val="100000"/>
              </a:lnSpc>
              <a:spcBef>
                <a:spcPts val="300"/>
              </a:spcBef>
              <a:buClr>
                <a:schemeClr val="accent1"/>
              </a:buClr>
              <a:buFont typeface="System Font Regular"/>
              <a:buChar char="–"/>
              <a:defRPr sz="1400" b="0" i="0">
                <a:solidFill>
                  <a:schemeClr val="tx1">
                    <a:lumMod val="75000"/>
                    <a:lumOff val="25000"/>
                  </a:schemeClr>
                </a:solidFill>
                <a:latin typeface="Century Gothic" panose="020B0502020202020204" pitchFamily="34" charset="0"/>
                <a:cs typeface="Arial" panose="020B0604020202020204" pitchFamily="34" charset="0"/>
              </a:defRPr>
            </a:lvl2pPr>
            <a:lvl3pPr marL="648000" indent="-216000">
              <a:lnSpc>
                <a:spcPct val="100000"/>
              </a:lnSpc>
              <a:spcBef>
                <a:spcPts val="300"/>
              </a:spcBef>
              <a:buClr>
                <a:schemeClr val="accent1"/>
              </a:buClr>
              <a:buSzPct val="85000"/>
              <a:buFont typeface="Wingdings" pitchFamily="2" charset="2"/>
              <a:buChar char="§"/>
              <a:defRPr sz="1400" b="0" i="0">
                <a:solidFill>
                  <a:schemeClr val="tx1">
                    <a:lumMod val="75000"/>
                    <a:lumOff val="25000"/>
                  </a:schemeClr>
                </a:solidFill>
                <a:latin typeface="Century Gothic" panose="020B0502020202020204" pitchFamily="34" charset="0"/>
                <a:cs typeface="Arial" panose="020B0604020202020204" pitchFamily="34" charset="0"/>
              </a:defRPr>
            </a:lvl3pPr>
            <a:lvl4pPr marL="864000" indent="-216000">
              <a:lnSpc>
                <a:spcPct val="100000"/>
              </a:lnSpc>
              <a:spcBef>
                <a:spcPts val="300"/>
              </a:spcBef>
              <a:buClr>
                <a:schemeClr val="accent1"/>
              </a:buClr>
              <a:buFont typeface="System Font Regular"/>
              <a:buChar char="–"/>
              <a:defRPr sz="1400" b="0" i="0">
                <a:solidFill>
                  <a:schemeClr val="tx1">
                    <a:lumMod val="75000"/>
                    <a:lumOff val="25000"/>
                  </a:schemeClr>
                </a:solidFill>
                <a:latin typeface="Century Gothic" panose="020B0502020202020204" pitchFamily="34" charset="0"/>
                <a:cs typeface="Arial" panose="020B0604020202020204" pitchFamily="34" charset="0"/>
              </a:defRPr>
            </a:lvl4pPr>
            <a:lvl5pPr marL="1080000" indent="-216000">
              <a:lnSpc>
                <a:spcPct val="100000"/>
              </a:lnSpc>
              <a:spcBef>
                <a:spcPts val="300"/>
              </a:spcBef>
              <a:buClr>
                <a:schemeClr val="accent1"/>
              </a:buClr>
              <a:buFont typeface="Arial" panose="020B0604020202020204" pitchFamily="34" charset="0"/>
              <a:buChar char="•"/>
              <a:defRPr sz="1400" b="0" i="0">
                <a:solidFill>
                  <a:schemeClr val="tx1">
                    <a:lumMod val="75000"/>
                    <a:lumOff val="25000"/>
                  </a:schemeClr>
                </a:solidFill>
                <a:latin typeface="Century Gothic" panose="020B0502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171450" indent="-171450">
              <a:spcAft>
                <a:spcPts val="0"/>
              </a:spcAft>
              <a:buFont typeface="Arial" panose="020B0604020202020204" pitchFamily="34" charset="0"/>
              <a:buChar char="•"/>
            </a:pPr>
            <a:r>
              <a:rPr lang="en-US" dirty="0">
                <a:sym typeface="Verdana"/>
              </a:rPr>
              <a:t>Work together, no “us vs. them”</a:t>
            </a:r>
          </a:p>
          <a:p>
            <a:pPr marL="171450" indent="-171450">
              <a:spcAft>
                <a:spcPts val="0"/>
              </a:spcAft>
              <a:buFont typeface="Arial" panose="020B0604020202020204" pitchFamily="34" charset="0"/>
              <a:buChar char="•"/>
            </a:pPr>
            <a:r>
              <a:rPr lang="en-US" dirty="0">
                <a:sym typeface="Verdana"/>
              </a:rPr>
              <a:t>Communicate candidly</a:t>
            </a:r>
          </a:p>
          <a:p>
            <a:pPr marL="171450" indent="-171450">
              <a:spcAft>
                <a:spcPts val="0"/>
              </a:spcAft>
              <a:buFont typeface="Arial" panose="020B0604020202020204" pitchFamily="34" charset="0"/>
              <a:buChar char="•"/>
            </a:pPr>
            <a:r>
              <a:rPr lang="en-US" dirty="0">
                <a:sym typeface="Verdana"/>
              </a:rPr>
              <a:t>Don’t kill the entrepreneurial spirit</a:t>
            </a:r>
          </a:p>
          <a:p>
            <a:pPr marL="171450" indent="-171450">
              <a:spcAft>
                <a:spcPts val="0"/>
              </a:spcAft>
              <a:buFont typeface="Arial" panose="020B0604020202020204" pitchFamily="34" charset="0"/>
              <a:buChar char="•"/>
            </a:pPr>
            <a:r>
              <a:rPr lang="en-US" dirty="0">
                <a:sym typeface="Verdana"/>
              </a:rPr>
              <a:t>Operate with urgency</a:t>
            </a:r>
          </a:p>
          <a:p>
            <a:pPr marL="171450" indent="-171450">
              <a:spcAft>
                <a:spcPts val="0"/>
              </a:spcAft>
              <a:buFont typeface="Arial" panose="020B0604020202020204" pitchFamily="34" charset="0"/>
              <a:buChar char="•"/>
            </a:pPr>
            <a:r>
              <a:rPr lang="en-US" dirty="0">
                <a:sym typeface="Verdana"/>
              </a:rPr>
              <a:t>Achieve integration objectives</a:t>
            </a:r>
          </a:p>
          <a:p>
            <a:pPr marL="171450" indent="-171450">
              <a:spcAft>
                <a:spcPts val="0"/>
              </a:spcAft>
              <a:buFont typeface="Arial" panose="020B0604020202020204" pitchFamily="34" charset="0"/>
              <a:buChar char="•"/>
            </a:pPr>
            <a:r>
              <a:rPr lang="en-US" dirty="0">
                <a:sym typeface="Verdana"/>
              </a:rPr>
              <a:t>Surface and fix mistakes quickly</a:t>
            </a:r>
          </a:p>
          <a:p>
            <a:pPr marL="171450" indent="-171450">
              <a:spcAft>
                <a:spcPts val="0"/>
              </a:spcAft>
              <a:buFont typeface="Arial" panose="020B0604020202020204" pitchFamily="34" charset="0"/>
              <a:buChar char="•"/>
            </a:pPr>
            <a:r>
              <a:rPr lang="en-US" dirty="0">
                <a:sym typeface="Verdana"/>
              </a:rPr>
              <a:t>Simplify, do not overengineer</a:t>
            </a:r>
          </a:p>
          <a:p>
            <a:pPr marL="171450" indent="-171450">
              <a:spcAft>
                <a:spcPts val="0"/>
              </a:spcAft>
              <a:buFont typeface="Arial" panose="020B0604020202020204" pitchFamily="34" charset="0"/>
              <a:buChar char="•"/>
            </a:pPr>
            <a:r>
              <a:rPr lang="en-US" dirty="0">
                <a:sym typeface="Verdana"/>
              </a:rPr>
              <a:t>Make the integration a top priority</a:t>
            </a:r>
            <a:endParaRPr lang="en-US" dirty="0"/>
          </a:p>
        </p:txBody>
      </p:sp>
      <p:sp>
        <p:nvSpPr>
          <p:cNvPr id="8" name="Right Triangle 7">
            <a:extLst>
              <a:ext uri="{FF2B5EF4-FFF2-40B4-BE49-F238E27FC236}">
                <a16:creationId xmlns:a16="http://schemas.microsoft.com/office/drawing/2014/main" id="{391C6CD8-0CE1-97AD-B34F-F3BEED906721}"/>
              </a:ext>
            </a:extLst>
          </p:cNvPr>
          <p:cNvSpPr/>
          <p:nvPr/>
        </p:nvSpPr>
        <p:spPr>
          <a:xfrm flipH="1">
            <a:off x="377678" y="2133599"/>
            <a:ext cx="3881228" cy="4724402"/>
          </a:xfrm>
          <a:prstGeom prst="rtTriangle">
            <a:avLst/>
          </a:prstGeom>
          <a:solidFill>
            <a:schemeClr val="accent1">
              <a:lumMod val="20000"/>
              <a:lumOff val="80000"/>
              <a:alpha val="4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bg1"/>
              </a:solidFill>
              <a:latin typeface="Century Gothic" panose="020B0502020202020204" pitchFamily="34" charset="0"/>
            </a:endParaRPr>
          </a:p>
        </p:txBody>
      </p:sp>
      <p:sp>
        <p:nvSpPr>
          <p:cNvPr id="4" name="Right Triangle 3">
            <a:extLst>
              <a:ext uri="{FF2B5EF4-FFF2-40B4-BE49-F238E27FC236}">
                <a16:creationId xmlns:a16="http://schemas.microsoft.com/office/drawing/2014/main" id="{91148837-9FD8-5536-3DEB-5279B19C3694}"/>
              </a:ext>
            </a:extLst>
          </p:cNvPr>
          <p:cNvSpPr/>
          <p:nvPr/>
        </p:nvSpPr>
        <p:spPr>
          <a:xfrm flipH="1" flipV="1">
            <a:off x="110769" y="3550686"/>
            <a:ext cx="1961859" cy="2388061"/>
          </a:xfrm>
          <a:prstGeom prst="rtTriangle">
            <a:avLst/>
          </a:prstGeom>
          <a:solidFill>
            <a:schemeClr val="accent3">
              <a:lumMod val="60000"/>
              <a:lumOff val="40000"/>
              <a:alpha val="4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bg1"/>
              </a:solidFill>
              <a:latin typeface="Century Gothic" panose="020B0502020202020204" pitchFamily="34" charset="0"/>
            </a:endParaRPr>
          </a:p>
        </p:txBody>
      </p:sp>
      <p:sp>
        <p:nvSpPr>
          <p:cNvPr id="3" name="Slide Number Placeholder 2">
            <a:extLst>
              <a:ext uri="{FF2B5EF4-FFF2-40B4-BE49-F238E27FC236}">
                <a16:creationId xmlns:a16="http://schemas.microsoft.com/office/drawing/2014/main" id="{5378E8AB-BC88-C98A-22FA-5713AB61AE36}"/>
              </a:ext>
            </a:extLst>
          </p:cNvPr>
          <p:cNvSpPr>
            <a:spLocks noGrp="1"/>
          </p:cNvSpPr>
          <p:nvPr>
            <p:ph type="sldNum" sz="quarter" idx="12"/>
          </p:nvPr>
        </p:nvSpPr>
        <p:spPr/>
        <p:txBody>
          <a:bodyPr/>
          <a:lstStyle/>
          <a:p>
            <a:fld id="{2F82BEDF-68CB-494D-95C2-E15CBC927B52}" type="slidenum">
              <a:rPr lang="en-US" smtClean="0"/>
              <a:pPr/>
              <a:t>7</a:t>
            </a:fld>
            <a:endParaRPr lang="en-US" dirty="0"/>
          </a:p>
        </p:txBody>
      </p:sp>
      <p:sp>
        <p:nvSpPr>
          <p:cNvPr id="2" name="TextBox 1">
            <a:extLst>
              <a:ext uri="{FF2B5EF4-FFF2-40B4-BE49-F238E27FC236}">
                <a16:creationId xmlns:a16="http://schemas.microsoft.com/office/drawing/2014/main" id="{5B82AC01-C3A0-2523-DEB1-EF0B03727451}"/>
              </a:ext>
            </a:extLst>
          </p:cNvPr>
          <p:cNvSpPr txBox="1"/>
          <p:nvPr/>
        </p:nvSpPr>
        <p:spPr>
          <a:xfrm>
            <a:off x="4602564" y="6415801"/>
            <a:ext cx="10058400" cy="246221"/>
          </a:xfrm>
          <a:prstGeom prst="rect">
            <a:avLst/>
          </a:prstGeom>
          <a:noFill/>
        </p:spPr>
        <p:txBody>
          <a:bodyPr wrap="square">
            <a:spAutoFit/>
          </a:bodyPr>
          <a:lstStyle/>
          <a:p>
            <a:r>
              <a:rPr lang="en-US" sz="1000" dirty="0">
                <a:solidFill>
                  <a:schemeClr val="tx1">
                    <a:lumMod val="50000"/>
                    <a:lumOff val="50000"/>
                  </a:schemeClr>
                </a:solidFill>
                <a:latin typeface="Century Gothic" panose="020B0502020202020204" pitchFamily="34" charset="0"/>
              </a:rPr>
              <a:t>© 100-Day Advisors    MandAPlaybook.com</a:t>
            </a:r>
          </a:p>
        </p:txBody>
      </p:sp>
    </p:spTree>
    <p:extLst>
      <p:ext uri="{BB962C8B-B14F-4D97-AF65-F5344CB8AC3E}">
        <p14:creationId xmlns:p14="http://schemas.microsoft.com/office/powerpoint/2010/main" val="2291679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pic>
        <p:nvPicPr>
          <p:cNvPr id="13" name="Picture 12" descr="A group of people sitting around a table&#10;&#10;Description automatically generated">
            <a:extLst>
              <a:ext uri="{FF2B5EF4-FFF2-40B4-BE49-F238E27FC236}">
                <a16:creationId xmlns:a16="http://schemas.microsoft.com/office/drawing/2014/main" id="{B4280100-6B7A-E9B9-CC7F-8E1FC54AB1BE}"/>
              </a:ext>
            </a:extLst>
          </p:cNvPr>
          <p:cNvPicPr>
            <a:picLocks noChangeAspect="1"/>
          </p:cNvPicPr>
          <p:nvPr/>
        </p:nvPicPr>
        <p:blipFill>
          <a:blip r:embed="rId3" cstate="screen">
            <a:grayscl/>
            <a:extLst>
              <a:ext uri="{28A0092B-C50C-407E-A947-70E740481C1C}">
                <a14:useLocalDpi xmlns:a14="http://schemas.microsoft.com/office/drawing/2010/main"/>
              </a:ext>
            </a:extLst>
          </a:blip>
          <a:srcRect/>
          <a:stretch>
            <a:fillRect/>
          </a:stretch>
        </p:blipFill>
        <p:spPr>
          <a:xfrm>
            <a:off x="838202" y="2112764"/>
            <a:ext cx="3420707" cy="4745237"/>
          </a:xfrm>
          <a:custGeom>
            <a:avLst/>
            <a:gdLst>
              <a:gd name="connsiteX0" fmla="*/ 0 w 3420707"/>
              <a:gd name="connsiteY0" fmla="*/ 0 h 4745237"/>
              <a:gd name="connsiteX1" fmla="*/ 3420707 w 3420707"/>
              <a:gd name="connsiteY1" fmla="*/ 0 h 4745237"/>
              <a:gd name="connsiteX2" fmla="*/ 3420707 w 3420707"/>
              <a:gd name="connsiteY2" fmla="*/ 4745237 h 4745237"/>
              <a:gd name="connsiteX3" fmla="*/ 0 w 3420707"/>
              <a:gd name="connsiteY3" fmla="*/ 4745237 h 4745237"/>
            </a:gdLst>
            <a:ahLst/>
            <a:cxnLst>
              <a:cxn ang="0">
                <a:pos x="connsiteX0" y="connsiteY0"/>
              </a:cxn>
              <a:cxn ang="0">
                <a:pos x="connsiteX1" y="connsiteY1"/>
              </a:cxn>
              <a:cxn ang="0">
                <a:pos x="connsiteX2" y="connsiteY2"/>
              </a:cxn>
              <a:cxn ang="0">
                <a:pos x="connsiteX3" y="connsiteY3"/>
              </a:cxn>
            </a:cxnLst>
            <a:rect l="l" t="t" r="r" b="b"/>
            <a:pathLst>
              <a:path w="3420707" h="4745237">
                <a:moveTo>
                  <a:pt x="0" y="0"/>
                </a:moveTo>
                <a:lnTo>
                  <a:pt x="3420707" y="0"/>
                </a:lnTo>
                <a:lnTo>
                  <a:pt x="3420707" y="4745237"/>
                </a:lnTo>
                <a:lnTo>
                  <a:pt x="0" y="4745237"/>
                </a:lnTo>
                <a:close/>
              </a:path>
            </a:pathLst>
          </a:custGeom>
        </p:spPr>
      </p:pic>
      <p:sp>
        <p:nvSpPr>
          <p:cNvPr id="14" name="Title 13">
            <a:extLst>
              <a:ext uri="{FF2B5EF4-FFF2-40B4-BE49-F238E27FC236}">
                <a16:creationId xmlns:a16="http://schemas.microsoft.com/office/drawing/2014/main" id="{32A5AF5D-C01E-3A37-1F5F-2FCF7BD3B24C}"/>
              </a:ext>
            </a:extLst>
          </p:cNvPr>
          <p:cNvSpPr>
            <a:spLocks noGrp="1"/>
          </p:cNvSpPr>
          <p:nvPr>
            <p:ph type="title"/>
          </p:nvPr>
        </p:nvSpPr>
        <p:spPr>
          <a:xfrm>
            <a:off x="838200" y="542421"/>
            <a:ext cx="10515600" cy="1089529"/>
          </a:xfrm>
        </p:spPr>
        <p:txBody>
          <a:bodyPr/>
          <a:lstStyle/>
          <a:p>
            <a:r>
              <a:rPr lang="en-US" dirty="0">
                <a:sym typeface="Times New Roman"/>
              </a:rPr>
              <a:t>Integration </a:t>
            </a:r>
            <a:br>
              <a:rPr lang="en-US" dirty="0">
                <a:sym typeface="Times New Roman"/>
              </a:rPr>
            </a:br>
            <a:r>
              <a:rPr lang="en-IN" dirty="0">
                <a:sym typeface="Times New Roman"/>
              </a:rPr>
              <a:t>Guiding Principles</a:t>
            </a:r>
            <a:endParaRPr lang="en-US" dirty="0">
              <a:sym typeface="Times New Roman"/>
            </a:endParaRPr>
          </a:p>
        </p:txBody>
      </p:sp>
      <p:sp>
        <p:nvSpPr>
          <p:cNvPr id="9" name="Title 13">
            <a:extLst>
              <a:ext uri="{FF2B5EF4-FFF2-40B4-BE49-F238E27FC236}">
                <a16:creationId xmlns:a16="http://schemas.microsoft.com/office/drawing/2014/main" id="{1E3CE354-FDAD-1DE4-FED7-D4402E403BDD}"/>
              </a:ext>
            </a:extLst>
          </p:cNvPr>
          <p:cNvSpPr txBox="1">
            <a:spLocks/>
          </p:cNvSpPr>
          <p:nvPr/>
        </p:nvSpPr>
        <p:spPr>
          <a:xfrm>
            <a:off x="4986338" y="2072663"/>
            <a:ext cx="6367462" cy="592137"/>
          </a:xfrm>
          <a:prstGeom prst="rect">
            <a:avLst/>
          </a:prstGeom>
        </p:spPr>
        <p:txBody>
          <a:bodyPr vert="horz" wrap="square" lIns="90000" tIns="45720" rIns="91440" bIns="45720" rtlCol="0" anchor="b">
            <a:spAutoFit/>
          </a:bodyPr>
          <a:lstStyle>
            <a:lvl1pPr algn="l" defTabSz="914400" rtl="0" eaLnBrk="1" latinLnBrk="0" hangingPunct="1">
              <a:lnSpc>
                <a:spcPct val="90000"/>
              </a:lnSpc>
              <a:spcBef>
                <a:spcPct val="0"/>
              </a:spcBef>
              <a:buNone/>
              <a:defRPr lang="en-US" sz="3600" b="1" i="0" kern="1200" dirty="0">
                <a:solidFill>
                  <a:schemeClr val="tx1"/>
                </a:solidFill>
                <a:latin typeface="Times New Roman" panose="02020603050405020304" pitchFamily="18" charset="0"/>
                <a:ea typeface="+mj-ea"/>
                <a:cs typeface="Times New Roman" panose="02020603050405020304" pitchFamily="18" charset="0"/>
              </a:defRPr>
            </a:lvl1pPr>
          </a:lstStyle>
          <a:p>
            <a:r>
              <a:rPr lang="en-IN" b="0" dirty="0">
                <a:solidFill>
                  <a:schemeClr val="accent2"/>
                </a:solidFill>
                <a:sym typeface="Times New Roman"/>
              </a:rPr>
              <a:t>Example 4 </a:t>
            </a:r>
          </a:p>
        </p:txBody>
      </p:sp>
      <p:sp>
        <p:nvSpPr>
          <p:cNvPr id="10" name="Content Placeholder 4">
            <a:extLst>
              <a:ext uri="{FF2B5EF4-FFF2-40B4-BE49-F238E27FC236}">
                <a16:creationId xmlns:a16="http://schemas.microsoft.com/office/drawing/2014/main" id="{9F405BE1-AC1D-911D-7F6B-5CB4E48945B5}"/>
              </a:ext>
            </a:extLst>
          </p:cNvPr>
          <p:cNvSpPr txBox="1">
            <a:spLocks/>
          </p:cNvSpPr>
          <p:nvPr/>
        </p:nvSpPr>
        <p:spPr>
          <a:xfrm>
            <a:off x="4986338" y="3045686"/>
            <a:ext cx="6367462" cy="3170099"/>
          </a:xfrm>
          <a:prstGeom prst="rect">
            <a:avLst/>
          </a:prstGeom>
        </p:spPr>
        <p:txBody>
          <a:bodyPr vert="horz" wrap="square" lIns="91440" tIns="45720" rIns="91440" bIns="45720" rtlCol="0">
            <a:spAutoFit/>
          </a:bodyPr>
          <a:lstStyle>
            <a:defPPr>
              <a:defRPr lang="en-US"/>
            </a:defPPr>
            <a:lvl1pPr indent="0">
              <a:lnSpc>
                <a:spcPct val="100000"/>
              </a:lnSpc>
              <a:spcBef>
                <a:spcPts val="1200"/>
              </a:spcBef>
              <a:spcAft>
                <a:spcPts val="600"/>
              </a:spcAft>
              <a:buClr>
                <a:schemeClr val="accent1"/>
              </a:buClr>
              <a:buFont typeface="Arial" panose="020B0604020202020204" pitchFamily="34" charset="0"/>
              <a:buNone/>
              <a:defRPr sz="1200" b="0" i="0">
                <a:solidFill>
                  <a:schemeClr val="tx1">
                    <a:lumMod val="75000"/>
                    <a:lumOff val="25000"/>
                  </a:schemeClr>
                </a:solidFill>
                <a:latin typeface="Century Gothic" panose="020B0502020202020204" pitchFamily="34" charset="0"/>
                <a:cs typeface="Arial" panose="020B0604020202020204" pitchFamily="34" charset="0"/>
              </a:defRPr>
            </a:lvl1pPr>
            <a:lvl2pPr marL="432000" indent="-216000">
              <a:lnSpc>
                <a:spcPct val="100000"/>
              </a:lnSpc>
              <a:spcBef>
                <a:spcPts val="300"/>
              </a:spcBef>
              <a:buClr>
                <a:schemeClr val="accent1"/>
              </a:buClr>
              <a:buFont typeface="System Font Regular"/>
              <a:buChar char="–"/>
              <a:defRPr sz="1400" b="0" i="0">
                <a:solidFill>
                  <a:schemeClr val="tx1">
                    <a:lumMod val="75000"/>
                    <a:lumOff val="25000"/>
                  </a:schemeClr>
                </a:solidFill>
                <a:latin typeface="Century Gothic" panose="020B0502020202020204" pitchFamily="34" charset="0"/>
                <a:cs typeface="Arial" panose="020B0604020202020204" pitchFamily="34" charset="0"/>
              </a:defRPr>
            </a:lvl2pPr>
            <a:lvl3pPr marL="648000" indent="-216000">
              <a:lnSpc>
                <a:spcPct val="100000"/>
              </a:lnSpc>
              <a:spcBef>
                <a:spcPts val="300"/>
              </a:spcBef>
              <a:buClr>
                <a:schemeClr val="accent1"/>
              </a:buClr>
              <a:buSzPct val="85000"/>
              <a:buFont typeface="Wingdings" pitchFamily="2" charset="2"/>
              <a:buChar char="§"/>
              <a:defRPr sz="1400" b="0" i="0">
                <a:solidFill>
                  <a:schemeClr val="tx1">
                    <a:lumMod val="75000"/>
                    <a:lumOff val="25000"/>
                  </a:schemeClr>
                </a:solidFill>
                <a:latin typeface="Century Gothic" panose="020B0502020202020204" pitchFamily="34" charset="0"/>
                <a:cs typeface="Arial" panose="020B0604020202020204" pitchFamily="34" charset="0"/>
              </a:defRPr>
            </a:lvl3pPr>
            <a:lvl4pPr marL="864000" indent="-216000">
              <a:lnSpc>
                <a:spcPct val="100000"/>
              </a:lnSpc>
              <a:spcBef>
                <a:spcPts val="300"/>
              </a:spcBef>
              <a:buClr>
                <a:schemeClr val="accent1"/>
              </a:buClr>
              <a:buFont typeface="System Font Regular"/>
              <a:buChar char="–"/>
              <a:defRPr sz="1400" b="0" i="0">
                <a:solidFill>
                  <a:schemeClr val="tx1">
                    <a:lumMod val="75000"/>
                    <a:lumOff val="25000"/>
                  </a:schemeClr>
                </a:solidFill>
                <a:latin typeface="Century Gothic" panose="020B0502020202020204" pitchFamily="34" charset="0"/>
                <a:cs typeface="Arial" panose="020B0604020202020204" pitchFamily="34" charset="0"/>
              </a:defRPr>
            </a:lvl4pPr>
            <a:lvl5pPr marL="1080000" indent="-216000">
              <a:lnSpc>
                <a:spcPct val="100000"/>
              </a:lnSpc>
              <a:spcBef>
                <a:spcPts val="300"/>
              </a:spcBef>
              <a:buClr>
                <a:schemeClr val="accent1"/>
              </a:buClr>
              <a:buFont typeface="Arial" panose="020B0604020202020204" pitchFamily="34" charset="0"/>
              <a:buChar char="•"/>
              <a:defRPr sz="1400" b="0" i="0">
                <a:solidFill>
                  <a:schemeClr val="tx1">
                    <a:lumMod val="75000"/>
                    <a:lumOff val="25000"/>
                  </a:schemeClr>
                </a:solidFill>
                <a:latin typeface="Century Gothic" panose="020B0502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171450" indent="-171450">
              <a:spcAft>
                <a:spcPts val="0"/>
              </a:spcAft>
              <a:buFont typeface="Arial" panose="020B0604020202020204" pitchFamily="34" charset="0"/>
              <a:buChar char="•"/>
            </a:pPr>
            <a:r>
              <a:rPr lang="en-US" dirty="0">
                <a:sym typeface="Verdana"/>
              </a:rPr>
              <a:t>Deliver frequent and transparent communication </a:t>
            </a:r>
          </a:p>
          <a:p>
            <a:pPr marL="171450" indent="-171450">
              <a:spcAft>
                <a:spcPts val="0"/>
              </a:spcAft>
              <a:buFont typeface="Arial" panose="020B0604020202020204" pitchFamily="34" charset="0"/>
              <a:buChar char="•"/>
            </a:pPr>
            <a:r>
              <a:rPr lang="en-US" dirty="0">
                <a:sym typeface="Verdana"/>
              </a:rPr>
              <a:t>Create a robust integration plan to achieve the strategic objectives</a:t>
            </a:r>
          </a:p>
          <a:p>
            <a:pPr marL="171450" indent="-171450">
              <a:spcAft>
                <a:spcPts val="0"/>
              </a:spcAft>
              <a:buFont typeface="Arial" panose="020B0604020202020204" pitchFamily="34" charset="0"/>
              <a:buChar char="•"/>
            </a:pPr>
            <a:r>
              <a:rPr lang="en-US" dirty="0">
                <a:sym typeface="Verdana"/>
              </a:rPr>
              <a:t>Prioritize revenue synergies</a:t>
            </a:r>
          </a:p>
          <a:p>
            <a:pPr marL="171450" indent="-171450">
              <a:spcAft>
                <a:spcPts val="0"/>
              </a:spcAft>
              <a:buFont typeface="Arial" panose="020B0604020202020204" pitchFamily="34" charset="0"/>
              <a:buChar char="•"/>
            </a:pPr>
            <a:r>
              <a:rPr lang="en-US" dirty="0">
                <a:sym typeface="Verdana"/>
              </a:rPr>
              <a:t>Maintain business momentum and focus on the things we need to change</a:t>
            </a:r>
          </a:p>
          <a:p>
            <a:pPr marL="171450" indent="-171450">
              <a:spcAft>
                <a:spcPts val="0"/>
              </a:spcAft>
              <a:buFont typeface="Arial" panose="020B0604020202020204" pitchFamily="34" charset="0"/>
              <a:buChar char="•"/>
            </a:pPr>
            <a:r>
              <a:rPr lang="en-US" dirty="0">
                <a:sym typeface="Verdana"/>
              </a:rPr>
              <a:t>Search for synergies in every functional area of the newly created organization</a:t>
            </a:r>
          </a:p>
          <a:p>
            <a:pPr marL="171450" indent="-171450">
              <a:spcAft>
                <a:spcPts val="0"/>
              </a:spcAft>
              <a:buFont typeface="Arial" panose="020B0604020202020204" pitchFamily="34" charset="0"/>
              <a:buChar char="•"/>
            </a:pPr>
            <a:r>
              <a:rPr lang="en-US" dirty="0">
                <a:sym typeface="Verdana"/>
              </a:rPr>
              <a:t>Do no harm</a:t>
            </a:r>
          </a:p>
          <a:p>
            <a:pPr marL="171450" indent="-171450">
              <a:spcAft>
                <a:spcPts val="0"/>
              </a:spcAft>
              <a:buFont typeface="Arial" panose="020B0604020202020204" pitchFamily="34" charset="0"/>
              <a:buChar char="•"/>
            </a:pPr>
            <a:r>
              <a:rPr lang="en-US" dirty="0">
                <a:sym typeface="Verdana"/>
              </a:rPr>
              <a:t>Work in the best interest of the combined organization and provide benefit of the doubt to decision makers</a:t>
            </a:r>
          </a:p>
          <a:p>
            <a:pPr marL="171450" indent="-171450">
              <a:spcAft>
                <a:spcPts val="0"/>
              </a:spcAft>
              <a:buFont typeface="Arial" panose="020B0604020202020204" pitchFamily="34" charset="0"/>
              <a:buChar char="•"/>
            </a:pPr>
            <a:r>
              <a:rPr lang="en-US" dirty="0">
                <a:sym typeface="Verdana"/>
              </a:rPr>
              <a:t>Discuss challenges and accept decisions after they are made</a:t>
            </a:r>
          </a:p>
          <a:p>
            <a:pPr marL="171450" indent="-171450">
              <a:spcAft>
                <a:spcPts val="0"/>
              </a:spcAft>
              <a:buFont typeface="Arial" panose="020B0604020202020204" pitchFamily="34" charset="0"/>
              <a:buChar char="•"/>
            </a:pPr>
            <a:r>
              <a:rPr lang="en-US" dirty="0">
                <a:sym typeface="Verdana"/>
              </a:rPr>
              <a:t>Focus on the company and not individual best interests</a:t>
            </a:r>
          </a:p>
        </p:txBody>
      </p:sp>
      <p:sp>
        <p:nvSpPr>
          <p:cNvPr id="5" name="Right Triangle 4">
            <a:extLst>
              <a:ext uri="{FF2B5EF4-FFF2-40B4-BE49-F238E27FC236}">
                <a16:creationId xmlns:a16="http://schemas.microsoft.com/office/drawing/2014/main" id="{D7590070-B622-D972-D5C3-A709696B9DE1}"/>
              </a:ext>
            </a:extLst>
          </p:cNvPr>
          <p:cNvSpPr/>
          <p:nvPr/>
        </p:nvSpPr>
        <p:spPr>
          <a:xfrm flipH="1">
            <a:off x="377678" y="2133599"/>
            <a:ext cx="3881228" cy="4724402"/>
          </a:xfrm>
          <a:prstGeom prst="rtTriangle">
            <a:avLst/>
          </a:prstGeom>
          <a:solidFill>
            <a:schemeClr val="accent1">
              <a:lumMod val="20000"/>
              <a:lumOff val="80000"/>
              <a:alpha val="4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bg1"/>
              </a:solidFill>
              <a:latin typeface="Century Gothic" panose="020B0502020202020204" pitchFamily="34" charset="0"/>
            </a:endParaRPr>
          </a:p>
        </p:txBody>
      </p:sp>
      <p:sp>
        <p:nvSpPr>
          <p:cNvPr id="2" name="Right Triangle 1">
            <a:extLst>
              <a:ext uri="{FF2B5EF4-FFF2-40B4-BE49-F238E27FC236}">
                <a16:creationId xmlns:a16="http://schemas.microsoft.com/office/drawing/2014/main" id="{2C66112B-2BF2-3C74-2D67-D5F7CA150A58}"/>
              </a:ext>
            </a:extLst>
          </p:cNvPr>
          <p:cNvSpPr/>
          <p:nvPr/>
        </p:nvSpPr>
        <p:spPr>
          <a:xfrm flipH="1" flipV="1">
            <a:off x="110769" y="4469939"/>
            <a:ext cx="1961859" cy="2388061"/>
          </a:xfrm>
          <a:prstGeom prst="rtTriangle">
            <a:avLst/>
          </a:prstGeom>
          <a:solidFill>
            <a:schemeClr val="accent3">
              <a:lumMod val="60000"/>
              <a:lumOff val="40000"/>
              <a:alpha val="4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bg1"/>
              </a:solidFill>
              <a:latin typeface="Century Gothic" panose="020B0502020202020204" pitchFamily="34" charset="0"/>
            </a:endParaRPr>
          </a:p>
        </p:txBody>
      </p:sp>
      <p:sp>
        <p:nvSpPr>
          <p:cNvPr id="4" name="Slide Number Placeholder 3">
            <a:extLst>
              <a:ext uri="{FF2B5EF4-FFF2-40B4-BE49-F238E27FC236}">
                <a16:creationId xmlns:a16="http://schemas.microsoft.com/office/drawing/2014/main" id="{1527C69D-C753-7532-27F8-E97863770732}"/>
              </a:ext>
            </a:extLst>
          </p:cNvPr>
          <p:cNvSpPr>
            <a:spLocks noGrp="1"/>
          </p:cNvSpPr>
          <p:nvPr>
            <p:ph type="sldNum" sz="quarter" idx="12"/>
          </p:nvPr>
        </p:nvSpPr>
        <p:spPr/>
        <p:txBody>
          <a:bodyPr/>
          <a:lstStyle/>
          <a:p>
            <a:fld id="{2F82BEDF-68CB-494D-95C2-E15CBC927B52}" type="slidenum">
              <a:rPr lang="en-US" smtClean="0"/>
              <a:pPr/>
              <a:t>8</a:t>
            </a:fld>
            <a:endParaRPr lang="en-US" dirty="0"/>
          </a:p>
        </p:txBody>
      </p:sp>
      <p:sp>
        <p:nvSpPr>
          <p:cNvPr id="3" name="TextBox 2">
            <a:extLst>
              <a:ext uri="{FF2B5EF4-FFF2-40B4-BE49-F238E27FC236}">
                <a16:creationId xmlns:a16="http://schemas.microsoft.com/office/drawing/2014/main" id="{E74B7061-CE41-9F64-D395-E3FD3C1353AF}"/>
              </a:ext>
            </a:extLst>
          </p:cNvPr>
          <p:cNvSpPr txBox="1"/>
          <p:nvPr/>
        </p:nvSpPr>
        <p:spPr>
          <a:xfrm>
            <a:off x="4602564" y="6415801"/>
            <a:ext cx="10058400" cy="246221"/>
          </a:xfrm>
          <a:prstGeom prst="rect">
            <a:avLst/>
          </a:prstGeom>
          <a:noFill/>
        </p:spPr>
        <p:txBody>
          <a:bodyPr wrap="square">
            <a:spAutoFit/>
          </a:bodyPr>
          <a:lstStyle/>
          <a:p>
            <a:r>
              <a:rPr lang="en-US" sz="1000" dirty="0">
                <a:solidFill>
                  <a:schemeClr val="tx1">
                    <a:lumMod val="50000"/>
                    <a:lumOff val="50000"/>
                  </a:schemeClr>
                </a:solidFill>
                <a:latin typeface="Century Gothic" panose="020B0502020202020204" pitchFamily="34" charset="0"/>
              </a:rPr>
              <a:t>© 100-Day Advisors    MandAPlaybook.com</a:t>
            </a:r>
          </a:p>
        </p:txBody>
      </p:sp>
    </p:spTree>
    <p:extLst>
      <p:ext uri="{BB962C8B-B14F-4D97-AF65-F5344CB8AC3E}">
        <p14:creationId xmlns:p14="http://schemas.microsoft.com/office/powerpoint/2010/main" val="1311602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1">
          <a:extLst>
            <a:ext uri="{FF2B5EF4-FFF2-40B4-BE49-F238E27FC236}">
              <a16:creationId xmlns:a16="http://schemas.microsoft.com/office/drawing/2014/main" id="{E740E5B8-BD3E-17DC-A275-060B6AF62053}"/>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89EFB455-C533-98C0-575B-1FE11E58B7BF}"/>
              </a:ext>
            </a:extLst>
          </p:cNvPr>
          <p:cNvSpPr>
            <a:spLocks noGrp="1"/>
          </p:cNvSpPr>
          <p:nvPr>
            <p:ph type="title"/>
          </p:nvPr>
        </p:nvSpPr>
        <p:spPr>
          <a:xfrm>
            <a:off x="838200" y="542421"/>
            <a:ext cx="10515600" cy="1089529"/>
          </a:xfrm>
        </p:spPr>
        <p:txBody>
          <a:bodyPr/>
          <a:lstStyle/>
          <a:p>
            <a:r>
              <a:rPr lang="en-US" dirty="0">
                <a:sym typeface="Times New Roman"/>
              </a:rPr>
              <a:t>Integration </a:t>
            </a:r>
            <a:br>
              <a:rPr lang="en-US" dirty="0">
                <a:sym typeface="Times New Roman"/>
              </a:rPr>
            </a:br>
            <a:r>
              <a:rPr lang="en-IN" dirty="0">
                <a:sym typeface="Times New Roman"/>
              </a:rPr>
              <a:t>Guiding Principles</a:t>
            </a:r>
            <a:endParaRPr lang="en-US" dirty="0">
              <a:sym typeface="Times New Roman"/>
            </a:endParaRPr>
          </a:p>
        </p:txBody>
      </p:sp>
      <p:sp>
        <p:nvSpPr>
          <p:cNvPr id="9" name="Title 13">
            <a:extLst>
              <a:ext uri="{FF2B5EF4-FFF2-40B4-BE49-F238E27FC236}">
                <a16:creationId xmlns:a16="http://schemas.microsoft.com/office/drawing/2014/main" id="{F54EC72E-0753-6E0A-9163-1046208C3DBA}"/>
              </a:ext>
            </a:extLst>
          </p:cNvPr>
          <p:cNvSpPr txBox="1">
            <a:spLocks/>
          </p:cNvSpPr>
          <p:nvPr/>
        </p:nvSpPr>
        <p:spPr>
          <a:xfrm>
            <a:off x="4986338" y="2318846"/>
            <a:ext cx="6367462" cy="592137"/>
          </a:xfrm>
          <a:prstGeom prst="rect">
            <a:avLst/>
          </a:prstGeom>
        </p:spPr>
        <p:txBody>
          <a:bodyPr vert="horz" wrap="square" lIns="90000" tIns="45720" rIns="91440" bIns="45720" rtlCol="0" anchor="b">
            <a:spAutoFit/>
          </a:bodyPr>
          <a:lstStyle>
            <a:lvl1pPr algn="l" defTabSz="914400" rtl="0" eaLnBrk="1" latinLnBrk="0" hangingPunct="1">
              <a:lnSpc>
                <a:spcPct val="90000"/>
              </a:lnSpc>
              <a:spcBef>
                <a:spcPct val="0"/>
              </a:spcBef>
              <a:buNone/>
              <a:defRPr lang="en-US" sz="3600" b="1" i="0" kern="1200" dirty="0">
                <a:solidFill>
                  <a:schemeClr val="tx1"/>
                </a:solidFill>
                <a:latin typeface="Times New Roman" panose="02020603050405020304" pitchFamily="18" charset="0"/>
                <a:ea typeface="+mj-ea"/>
                <a:cs typeface="Times New Roman" panose="02020603050405020304" pitchFamily="18" charset="0"/>
              </a:defRPr>
            </a:lvl1pPr>
          </a:lstStyle>
          <a:p>
            <a:r>
              <a:rPr lang="en-IN" b="0" dirty="0">
                <a:solidFill>
                  <a:schemeClr val="accent2"/>
                </a:solidFill>
                <a:sym typeface="Times New Roman"/>
              </a:rPr>
              <a:t>Example 5 </a:t>
            </a:r>
          </a:p>
        </p:txBody>
      </p:sp>
      <p:sp>
        <p:nvSpPr>
          <p:cNvPr id="10" name="Content Placeholder 4">
            <a:extLst>
              <a:ext uri="{FF2B5EF4-FFF2-40B4-BE49-F238E27FC236}">
                <a16:creationId xmlns:a16="http://schemas.microsoft.com/office/drawing/2014/main" id="{D7665A8A-374A-5D4B-EA2D-D7FDC03F11D1}"/>
              </a:ext>
            </a:extLst>
          </p:cNvPr>
          <p:cNvSpPr txBox="1">
            <a:spLocks/>
          </p:cNvSpPr>
          <p:nvPr/>
        </p:nvSpPr>
        <p:spPr>
          <a:xfrm>
            <a:off x="4986338" y="3291869"/>
            <a:ext cx="6367462" cy="2354491"/>
          </a:xfrm>
          <a:prstGeom prst="rect">
            <a:avLst/>
          </a:prstGeom>
        </p:spPr>
        <p:txBody>
          <a:bodyPr vert="horz" wrap="square" lIns="91440" tIns="45720" rIns="91440" bIns="45720" rtlCol="0">
            <a:spAutoFit/>
          </a:bodyPr>
          <a:lstStyle>
            <a:defPPr>
              <a:defRPr lang="en-US"/>
            </a:defPPr>
            <a:lvl1pPr indent="0">
              <a:lnSpc>
                <a:spcPct val="100000"/>
              </a:lnSpc>
              <a:spcBef>
                <a:spcPts val="1200"/>
              </a:spcBef>
              <a:spcAft>
                <a:spcPts val="600"/>
              </a:spcAft>
              <a:buClr>
                <a:schemeClr val="accent1"/>
              </a:buClr>
              <a:buFont typeface="Arial" panose="020B0604020202020204" pitchFamily="34" charset="0"/>
              <a:buNone/>
              <a:defRPr sz="1200" b="0" i="0">
                <a:solidFill>
                  <a:schemeClr val="tx1">
                    <a:lumMod val="75000"/>
                    <a:lumOff val="25000"/>
                  </a:schemeClr>
                </a:solidFill>
                <a:latin typeface="Century Gothic" panose="020B0502020202020204" pitchFamily="34" charset="0"/>
                <a:cs typeface="Arial" panose="020B0604020202020204" pitchFamily="34" charset="0"/>
              </a:defRPr>
            </a:lvl1pPr>
            <a:lvl2pPr marL="432000" indent="-216000">
              <a:lnSpc>
                <a:spcPct val="100000"/>
              </a:lnSpc>
              <a:spcBef>
                <a:spcPts val="300"/>
              </a:spcBef>
              <a:buClr>
                <a:schemeClr val="accent1"/>
              </a:buClr>
              <a:buFont typeface="System Font Regular"/>
              <a:buChar char="–"/>
              <a:defRPr sz="1400" b="0" i="0">
                <a:solidFill>
                  <a:schemeClr val="tx1">
                    <a:lumMod val="75000"/>
                    <a:lumOff val="25000"/>
                  </a:schemeClr>
                </a:solidFill>
                <a:latin typeface="Century Gothic" panose="020B0502020202020204" pitchFamily="34" charset="0"/>
                <a:cs typeface="Arial" panose="020B0604020202020204" pitchFamily="34" charset="0"/>
              </a:defRPr>
            </a:lvl2pPr>
            <a:lvl3pPr marL="648000" indent="-216000">
              <a:lnSpc>
                <a:spcPct val="100000"/>
              </a:lnSpc>
              <a:spcBef>
                <a:spcPts val="300"/>
              </a:spcBef>
              <a:buClr>
                <a:schemeClr val="accent1"/>
              </a:buClr>
              <a:buSzPct val="85000"/>
              <a:buFont typeface="Wingdings" pitchFamily="2" charset="2"/>
              <a:buChar char="§"/>
              <a:defRPr sz="1400" b="0" i="0">
                <a:solidFill>
                  <a:schemeClr val="tx1">
                    <a:lumMod val="75000"/>
                    <a:lumOff val="25000"/>
                  </a:schemeClr>
                </a:solidFill>
                <a:latin typeface="Century Gothic" panose="020B0502020202020204" pitchFamily="34" charset="0"/>
                <a:cs typeface="Arial" panose="020B0604020202020204" pitchFamily="34" charset="0"/>
              </a:defRPr>
            </a:lvl3pPr>
            <a:lvl4pPr marL="864000" indent="-216000">
              <a:lnSpc>
                <a:spcPct val="100000"/>
              </a:lnSpc>
              <a:spcBef>
                <a:spcPts val="300"/>
              </a:spcBef>
              <a:buClr>
                <a:schemeClr val="accent1"/>
              </a:buClr>
              <a:buFont typeface="System Font Regular"/>
              <a:buChar char="–"/>
              <a:defRPr sz="1400" b="0" i="0">
                <a:solidFill>
                  <a:schemeClr val="tx1">
                    <a:lumMod val="75000"/>
                    <a:lumOff val="25000"/>
                  </a:schemeClr>
                </a:solidFill>
                <a:latin typeface="Century Gothic" panose="020B0502020202020204" pitchFamily="34" charset="0"/>
                <a:cs typeface="Arial" panose="020B0604020202020204" pitchFamily="34" charset="0"/>
              </a:defRPr>
            </a:lvl4pPr>
            <a:lvl5pPr marL="1080000" indent="-216000">
              <a:lnSpc>
                <a:spcPct val="100000"/>
              </a:lnSpc>
              <a:spcBef>
                <a:spcPts val="300"/>
              </a:spcBef>
              <a:buClr>
                <a:schemeClr val="accent1"/>
              </a:buClr>
              <a:buFont typeface="Arial" panose="020B0604020202020204" pitchFamily="34" charset="0"/>
              <a:buChar char="•"/>
              <a:defRPr sz="1400" b="0" i="0">
                <a:solidFill>
                  <a:schemeClr val="tx1">
                    <a:lumMod val="75000"/>
                    <a:lumOff val="25000"/>
                  </a:schemeClr>
                </a:solidFill>
                <a:latin typeface="Century Gothic" panose="020B0502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Demonstrate our culture in all we do</a:t>
            </a:r>
          </a:p>
          <a:p>
            <a:r>
              <a:rPr lang="en-US" dirty="0"/>
              <a:t>Treat both retained and exiting people with respect, care and understanding</a:t>
            </a:r>
          </a:p>
          <a:p>
            <a:r>
              <a:rPr lang="en-US" dirty="0"/>
              <a:t>Be present and available</a:t>
            </a:r>
          </a:p>
          <a:p>
            <a:r>
              <a:rPr lang="en-US" dirty="0"/>
              <a:t>Don't sit on issues, raise them early in the process</a:t>
            </a:r>
          </a:p>
          <a:p>
            <a:r>
              <a:rPr lang="en-US" dirty="0"/>
              <a:t>Focus on solutions, not problems; be accountable and deliver on our promises</a:t>
            </a:r>
          </a:p>
          <a:p>
            <a:r>
              <a:rPr lang="en-US" dirty="0"/>
              <a:t>Communicate good news fast, communicate bad news faster</a:t>
            </a:r>
          </a:p>
        </p:txBody>
      </p:sp>
      <p:sp>
        <p:nvSpPr>
          <p:cNvPr id="2" name="Right Triangle 1">
            <a:extLst>
              <a:ext uri="{FF2B5EF4-FFF2-40B4-BE49-F238E27FC236}">
                <a16:creationId xmlns:a16="http://schemas.microsoft.com/office/drawing/2014/main" id="{B20B05F9-6DB1-B20F-6CFD-AD8113EAC515}"/>
              </a:ext>
            </a:extLst>
          </p:cNvPr>
          <p:cNvSpPr/>
          <p:nvPr/>
        </p:nvSpPr>
        <p:spPr>
          <a:xfrm flipH="1" flipV="1">
            <a:off x="110769" y="4469939"/>
            <a:ext cx="1961859" cy="2388061"/>
          </a:xfrm>
          <a:prstGeom prst="rtTriangle">
            <a:avLst/>
          </a:prstGeom>
          <a:solidFill>
            <a:schemeClr val="accent3">
              <a:lumMod val="60000"/>
              <a:lumOff val="40000"/>
              <a:alpha val="4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bg1"/>
              </a:solidFill>
              <a:latin typeface="Century Gothic" panose="020B0502020202020204" pitchFamily="34" charset="0"/>
            </a:endParaRPr>
          </a:p>
        </p:txBody>
      </p:sp>
      <p:sp>
        <p:nvSpPr>
          <p:cNvPr id="4" name="Slide Number Placeholder 3">
            <a:extLst>
              <a:ext uri="{FF2B5EF4-FFF2-40B4-BE49-F238E27FC236}">
                <a16:creationId xmlns:a16="http://schemas.microsoft.com/office/drawing/2014/main" id="{DD773901-03E8-76CF-0283-0903FECED824}"/>
              </a:ext>
            </a:extLst>
          </p:cNvPr>
          <p:cNvSpPr>
            <a:spLocks noGrp="1"/>
          </p:cNvSpPr>
          <p:nvPr>
            <p:ph type="sldNum" sz="quarter" idx="12"/>
          </p:nvPr>
        </p:nvSpPr>
        <p:spPr/>
        <p:txBody>
          <a:bodyPr/>
          <a:lstStyle/>
          <a:p>
            <a:fld id="{2F82BEDF-68CB-494D-95C2-E15CBC927B52}" type="slidenum">
              <a:rPr lang="en-US" smtClean="0"/>
              <a:pPr/>
              <a:t>9</a:t>
            </a:fld>
            <a:endParaRPr lang="en-US" dirty="0"/>
          </a:p>
        </p:txBody>
      </p:sp>
      <p:pic>
        <p:nvPicPr>
          <p:cNvPr id="3" name="Picture 2" descr="A group of people working on a computer&#10;&#10;Description automatically generated">
            <a:extLst>
              <a:ext uri="{FF2B5EF4-FFF2-40B4-BE49-F238E27FC236}">
                <a16:creationId xmlns:a16="http://schemas.microsoft.com/office/drawing/2014/main" id="{FAE1F2E0-333A-E41F-8952-C23EE8A9B3A6}"/>
              </a:ext>
            </a:extLst>
          </p:cNvPr>
          <p:cNvPicPr>
            <a:picLocks noChangeAspect="1"/>
          </p:cNvPicPr>
          <p:nvPr/>
        </p:nvPicPr>
        <p:blipFill>
          <a:blip r:embed="rId3">
            <a:grayscl/>
            <a:extLst>
              <a:ext uri="{28A0092B-C50C-407E-A947-70E740481C1C}">
                <a14:useLocalDpi xmlns:a14="http://schemas.microsoft.com/office/drawing/2010/main" val="0"/>
              </a:ext>
            </a:extLst>
          </a:blip>
          <a:srcRect l="7171" t="8008" r="23205" b="9552"/>
          <a:stretch>
            <a:fillRect/>
          </a:stretch>
        </p:blipFill>
        <p:spPr>
          <a:xfrm>
            <a:off x="802296" y="2085526"/>
            <a:ext cx="3149772" cy="4772474"/>
          </a:xfrm>
          <a:custGeom>
            <a:avLst/>
            <a:gdLst>
              <a:gd name="connsiteX0" fmla="*/ 0 w 3184168"/>
              <a:gd name="connsiteY0" fmla="*/ 0 h 5653730"/>
              <a:gd name="connsiteX1" fmla="*/ 3184168 w 3184168"/>
              <a:gd name="connsiteY1" fmla="*/ 0 h 5653730"/>
              <a:gd name="connsiteX2" fmla="*/ 3184168 w 3184168"/>
              <a:gd name="connsiteY2" fmla="*/ 5653730 h 5653730"/>
              <a:gd name="connsiteX3" fmla="*/ 0 w 3184168"/>
              <a:gd name="connsiteY3" fmla="*/ 5653730 h 5653730"/>
            </a:gdLst>
            <a:ahLst/>
            <a:cxnLst>
              <a:cxn ang="0">
                <a:pos x="connsiteX0" y="connsiteY0"/>
              </a:cxn>
              <a:cxn ang="0">
                <a:pos x="connsiteX1" y="connsiteY1"/>
              </a:cxn>
              <a:cxn ang="0">
                <a:pos x="connsiteX2" y="connsiteY2"/>
              </a:cxn>
              <a:cxn ang="0">
                <a:pos x="connsiteX3" y="connsiteY3"/>
              </a:cxn>
            </a:cxnLst>
            <a:rect l="l" t="t" r="r" b="b"/>
            <a:pathLst>
              <a:path w="3184168" h="5653730">
                <a:moveTo>
                  <a:pt x="0" y="0"/>
                </a:moveTo>
                <a:lnTo>
                  <a:pt x="3184168" y="0"/>
                </a:lnTo>
                <a:lnTo>
                  <a:pt x="3184168" y="5653730"/>
                </a:lnTo>
                <a:lnTo>
                  <a:pt x="0" y="5653730"/>
                </a:lnTo>
                <a:close/>
              </a:path>
            </a:pathLst>
          </a:custGeom>
        </p:spPr>
      </p:pic>
      <p:sp>
        <p:nvSpPr>
          <p:cNvPr id="5" name="TextBox 4">
            <a:extLst>
              <a:ext uri="{FF2B5EF4-FFF2-40B4-BE49-F238E27FC236}">
                <a16:creationId xmlns:a16="http://schemas.microsoft.com/office/drawing/2014/main" id="{AD49A3F4-09E5-2090-5F2D-76CDE68F54CC}"/>
              </a:ext>
            </a:extLst>
          </p:cNvPr>
          <p:cNvSpPr txBox="1"/>
          <p:nvPr/>
        </p:nvSpPr>
        <p:spPr>
          <a:xfrm>
            <a:off x="4602564" y="6415801"/>
            <a:ext cx="10058400" cy="246221"/>
          </a:xfrm>
          <a:prstGeom prst="rect">
            <a:avLst/>
          </a:prstGeom>
          <a:noFill/>
        </p:spPr>
        <p:txBody>
          <a:bodyPr wrap="square">
            <a:spAutoFit/>
          </a:bodyPr>
          <a:lstStyle/>
          <a:p>
            <a:r>
              <a:rPr lang="en-US" sz="1000" dirty="0">
                <a:solidFill>
                  <a:schemeClr val="tx1">
                    <a:lumMod val="50000"/>
                    <a:lumOff val="50000"/>
                  </a:schemeClr>
                </a:solidFill>
                <a:latin typeface="Century Gothic" panose="020B0502020202020204" pitchFamily="34" charset="0"/>
              </a:rPr>
              <a:t>© 100-Day Advisors    MandAPlaybook.com</a:t>
            </a:r>
          </a:p>
        </p:txBody>
      </p:sp>
    </p:spTree>
    <p:extLst>
      <p:ext uri="{BB962C8B-B14F-4D97-AF65-F5344CB8AC3E}">
        <p14:creationId xmlns:p14="http://schemas.microsoft.com/office/powerpoint/2010/main" val="2328623819"/>
      </p:ext>
    </p:extLst>
  </p:cSld>
  <p:clrMapOvr>
    <a:masterClrMapping/>
  </p:clrMapOvr>
</p:sld>
</file>

<file path=ppt/theme/theme1.xml><?xml version="1.0" encoding="utf-8"?>
<a:theme xmlns:a="http://schemas.openxmlformats.org/drawingml/2006/main" name="Office Theme">
  <a:themeElements>
    <a:clrScheme name="Joe Aberger File 4">
      <a:dk1>
        <a:srgbClr val="000000"/>
      </a:dk1>
      <a:lt1>
        <a:srgbClr val="FFFFFF"/>
      </a:lt1>
      <a:dk2>
        <a:srgbClr val="4E3B30"/>
      </a:dk2>
      <a:lt2>
        <a:srgbClr val="FBEEC9"/>
      </a:lt2>
      <a:accent1>
        <a:srgbClr val="CCA091"/>
      </a:accent1>
      <a:accent2>
        <a:srgbClr val="B58A7F"/>
      </a:accent2>
      <a:accent3>
        <a:srgbClr val="A17141"/>
      </a:accent3>
      <a:accent4>
        <a:srgbClr val="99C9B6"/>
      </a:accent4>
      <a:accent5>
        <a:srgbClr val="C4D3E2"/>
      </a:accent5>
      <a:accent6>
        <a:srgbClr val="41DCD0"/>
      </a:accent6>
      <a:hlink>
        <a:srgbClr val="AD1F1F"/>
      </a:hlink>
      <a:folHlink>
        <a:srgbClr val="FFC4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sz="1400" dirty="0" smtClean="0">
            <a:solidFill>
              <a:schemeClr val="bg1"/>
            </a:solidFill>
            <a:latin typeface="Century Gothic" panose="020B0502020202020204" pitchFamily="34" charset="0"/>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3680</TotalTime>
  <Words>556</Words>
  <Application>Microsoft Office PowerPoint</Application>
  <PresentationFormat>Widescreen</PresentationFormat>
  <Paragraphs>109</Paragraphs>
  <Slides>10</Slides>
  <Notes>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vt:i4>
      </vt:variant>
    </vt:vector>
  </HeadingPairs>
  <TitlesOfParts>
    <vt:vector size="20" baseType="lpstr">
      <vt:lpstr>Arial</vt:lpstr>
      <vt:lpstr>Century Gothic</vt:lpstr>
      <vt:lpstr>Garamond</vt:lpstr>
      <vt:lpstr>Museo Sans 100</vt:lpstr>
      <vt:lpstr>Raleway</vt:lpstr>
      <vt:lpstr>System Font Regular</vt:lpstr>
      <vt:lpstr>Times New Roman</vt:lpstr>
      <vt:lpstr>Verdana</vt:lpstr>
      <vt:lpstr>Wingdings</vt:lpstr>
      <vt:lpstr>Office Theme</vt:lpstr>
      <vt:lpstr>Post-Merger Integration Guiding Principles</vt:lpstr>
      <vt:lpstr>Contents</vt:lpstr>
      <vt:lpstr>PowerPoint Presentation</vt:lpstr>
      <vt:lpstr>Creating Integration  Guiding Principles</vt:lpstr>
      <vt:lpstr>Integration  Guiding Principles</vt:lpstr>
      <vt:lpstr>Integration  Guiding Principles</vt:lpstr>
      <vt:lpstr>Integration  Guiding Principles</vt:lpstr>
      <vt:lpstr>Integration  Guiding Principles</vt:lpstr>
      <vt:lpstr>Integration  Guiding Principles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Mal Jones</dc:title>
  <dc:creator>donna rs</dc:creator>
  <cp:lastModifiedBy>Joseph Aberger</cp:lastModifiedBy>
  <cp:revision>127</cp:revision>
  <dcterms:created xsi:type="dcterms:W3CDTF">2020-02-06T19:13:26Z</dcterms:created>
  <dcterms:modified xsi:type="dcterms:W3CDTF">2026-07-22T21:12:19Z</dcterms:modified>
</cp:coreProperties>
</file>